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4CF8-0CDC-40CB-AAE6-19779AFC4C7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3B91B2-BB9D-4A92-BC64-FA8433F86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4CF8-0CDC-40CB-AAE6-19779AFC4C7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B2-BB9D-4A92-BC64-FA8433F86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4CF8-0CDC-40CB-AAE6-19779AFC4C7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B2-BB9D-4A92-BC64-FA8433F86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644CF8-0CDC-40CB-AAE6-19779AFC4C7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A3B91B2-BB9D-4A92-BC64-FA8433F86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4CF8-0CDC-40CB-AAE6-19779AFC4C7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B2-BB9D-4A92-BC64-FA8433F86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4CF8-0CDC-40CB-AAE6-19779AFC4C7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B2-BB9D-4A92-BC64-FA8433F86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B2-BB9D-4A92-BC64-FA8433F86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4CF8-0CDC-40CB-AAE6-19779AFC4C7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4CF8-0CDC-40CB-AAE6-19779AFC4C7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B2-BB9D-4A92-BC64-FA8433F86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4CF8-0CDC-40CB-AAE6-19779AFC4C7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B2-BB9D-4A92-BC64-FA8433F86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644CF8-0CDC-40CB-AAE6-19779AFC4C7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3B91B2-BB9D-4A92-BC64-FA8433F86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4CF8-0CDC-40CB-AAE6-19779AFC4C7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3B91B2-BB9D-4A92-BC64-FA8433F86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644CF8-0CDC-40CB-AAE6-19779AFC4C7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A3B91B2-BB9D-4A92-BC64-FA8433F86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573016"/>
            <a:ext cx="4407024" cy="2448272"/>
          </a:xfrm>
        </p:spPr>
        <p:txBody>
          <a:bodyPr/>
          <a:lstStyle/>
          <a:p>
            <a:r>
              <a:rPr lang="ru-RU" dirty="0" smtClean="0"/>
              <a:t>Выполнила: Цыплёнкова Анастасия, ученица 7 класса </a:t>
            </a:r>
            <a:r>
              <a:rPr lang="ru-RU" dirty="0" smtClean="0"/>
              <a:t>МБОУ Елизарьевской основной общеобразовательной </a:t>
            </a:r>
            <a:r>
              <a:rPr lang="ru-RU" dirty="0" smtClean="0"/>
              <a:t>школы Дивеевского </a:t>
            </a:r>
            <a:r>
              <a:rPr lang="ru-RU" dirty="0" smtClean="0"/>
              <a:t>района</a:t>
            </a:r>
          </a:p>
          <a:p>
            <a:r>
              <a:rPr lang="ru-RU" dirty="0" smtClean="0"/>
              <a:t>Руководитель: Кузнецова О.А.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Улицы моего села.</a:t>
            </a:r>
            <a:br>
              <a:rPr lang="ru-RU" dirty="0" smtClean="0"/>
            </a:br>
            <a:r>
              <a:rPr lang="ru-RU" dirty="0" err="1" smtClean="0"/>
              <a:t>Елизарьево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удашова ул.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620688"/>
            <a:ext cx="3646487" cy="2734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1268760"/>
            <a:ext cx="3384376" cy="4896544"/>
          </a:xfrm>
        </p:spPr>
        <p:txBody>
          <a:bodyPr>
            <a:normAutofit fontScale="70000" lnSpcReduction="20000"/>
          </a:bodyPr>
          <a:lstStyle/>
          <a:p>
            <a:r>
              <a:rPr lang="ru-RU" sz="2100" dirty="0" smtClean="0"/>
              <a:t>От </a:t>
            </a:r>
            <a:r>
              <a:rPr lang="ru-RU" sz="2100" dirty="0" err="1" smtClean="0"/>
              <a:t>Заврага</a:t>
            </a:r>
            <a:r>
              <a:rPr lang="ru-RU" sz="2100" dirty="0" smtClean="0"/>
              <a:t> как бы отскочила через овраг улица </a:t>
            </a:r>
            <a:r>
              <a:rPr lang="ru-RU" sz="2100" b="1" dirty="0" err="1" smtClean="0"/>
              <a:t>Скачиха</a:t>
            </a:r>
            <a:r>
              <a:rPr lang="ru-RU" sz="2100" dirty="0" smtClean="0"/>
              <a:t> (сейчас  улица </a:t>
            </a:r>
            <a:r>
              <a:rPr lang="ru-RU" sz="2100" dirty="0" err="1" smtClean="0"/>
              <a:t>Кудашова</a:t>
            </a:r>
            <a:r>
              <a:rPr lang="ru-RU" sz="2100" dirty="0" smtClean="0"/>
              <a:t>, названная в честь первого председателя колхоза Гаврилы Филипповича </a:t>
            </a:r>
            <a:r>
              <a:rPr lang="ru-RU" sz="2100" dirty="0" err="1" smtClean="0"/>
              <a:t>Кудашова</a:t>
            </a:r>
            <a:r>
              <a:rPr lang="ru-RU" sz="2100" dirty="0" smtClean="0"/>
              <a:t>). Старинное название связано с особенностями местности и родом деятельности местного населения. В далеком прошлом в селе действовало горшечное производство. Глина для выделки гончарных изделий бралась поблизости, на косогорье, где и суждено было возникнуть улице под названием </a:t>
            </a:r>
            <a:r>
              <a:rPr lang="ru-RU" sz="2100" dirty="0" err="1" smtClean="0"/>
              <a:t>Скачиха</a:t>
            </a:r>
            <a:r>
              <a:rPr lang="ru-RU" sz="2100" dirty="0" smtClean="0"/>
              <a:t>. По ней невозможно было проехать спокойно, телега постоянно «скакала». Место же, где добывалась глина, до сих пор именуется </a:t>
            </a:r>
            <a:r>
              <a:rPr lang="ru-RU" sz="2100" b="1" i="1" dirty="0" smtClean="0"/>
              <a:t>«Ямами».</a:t>
            </a:r>
            <a:r>
              <a:rPr lang="ru-RU" sz="2100" dirty="0" smtClean="0"/>
              <a:t>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76672"/>
            <a:ext cx="3240360" cy="7920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Улица </a:t>
            </a:r>
            <a:r>
              <a:rPr lang="ru-RU" sz="2400" dirty="0" err="1" smtClean="0">
                <a:solidFill>
                  <a:srgbClr val="7030A0"/>
                </a:solidFill>
              </a:rPr>
              <a:t>Кудашова</a:t>
            </a:r>
            <a:r>
              <a:rPr lang="ru-RU" sz="2400" dirty="0" smtClean="0">
                <a:solidFill>
                  <a:srgbClr val="7030A0"/>
                </a:solidFill>
              </a:rPr>
              <a:t> (</a:t>
            </a:r>
            <a:r>
              <a:rPr lang="ru-RU" sz="2400" dirty="0" err="1" smtClean="0">
                <a:solidFill>
                  <a:srgbClr val="7030A0"/>
                </a:solidFill>
              </a:rPr>
              <a:t>Скачиха</a:t>
            </a:r>
            <a:r>
              <a:rPr lang="ru-RU" sz="2400" dirty="0" smtClean="0">
                <a:solidFill>
                  <a:srgbClr val="7030A0"/>
                </a:solidFill>
              </a:rPr>
              <a:t>)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708920"/>
            <a:ext cx="2140330" cy="3541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24128" y="1600200"/>
            <a:ext cx="3041920" cy="456510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dirty="0" smtClean="0"/>
              <a:t>Перпендикулярно </a:t>
            </a:r>
            <a:r>
              <a:rPr lang="ru-RU" dirty="0" err="1" smtClean="0"/>
              <a:t>Яндрени</a:t>
            </a:r>
            <a:r>
              <a:rPr lang="ru-RU" dirty="0" smtClean="0"/>
              <a:t> пролегла улица </a:t>
            </a:r>
            <a:r>
              <a:rPr lang="ru-RU" b="1" dirty="0" err="1" smtClean="0"/>
              <a:t>Курмыш</a:t>
            </a:r>
            <a:r>
              <a:rPr lang="ru-RU" b="1" dirty="0" smtClean="0"/>
              <a:t> </a:t>
            </a:r>
            <a:r>
              <a:rPr lang="ru-RU" dirty="0" smtClean="0"/>
              <a:t>(сейчас улица Ганина, названная в честь Ивана Ивановича Ганина, одного из первых учителей школы, с 1939 года – директор школы).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dirty="0" smtClean="0"/>
              <a:t>Ранее такое название давалось мордовским поселениям, т.к. имеет финно-угорское происхождение.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dirty="0" smtClean="0"/>
              <a:t>В « Этимологическом словаре русского языка» Фасмера Макса слово «</a:t>
            </a:r>
            <a:r>
              <a:rPr lang="ru-RU" dirty="0" err="1" smtClean="0"/>
              <a:t>Курмыш</a:t>
            </a:r>
            <a:r>
              <a:rPr lang="ru-RU" dirty="0" smtClean="0"/>
              <a:t>» имеет значение «поселение», «отдельная пашня». В словаре Даля это «ряд изб, поселок, одна сторона улицы, «пашенка особняком», или же «обособленный район».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68144" y="457200"/>
            <a:ext cx="2894856" cy="1066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Улица Ганина (</a:t>
            </a:r>
            <a:r>
              <a:rPr lang="ru-RU" sz="2400" dirty="0" err="1" smtClean="0">
                <a:solidFill>
                  <a:srgbClr val="7030A0"/>
                </a:solidFill>
              </a:rPr>
              <a:t>Курмыш</a:t>
            </a:r>
            <a:r>
              <a:rPr lang="ru-RU" sz="2400" dirty="0" smtClean="0">
                <a:solidFill>
                  <a:srgbClr val="7030A0"/>
                </a:solidFill>
              </a:rPr>
              <a:t>)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DSCN13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5040560" cy="351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SDC10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284984"/>
            <a:ext cx="207645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13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4402832" cy="3302124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20072" y="1600200"/>
            <a:ext cx="3545976" cy="44210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Параллельно улицы </a:t>
            </a:r>
            <a:r>
              <a:rPr lang="ru-RU" dirty="0" err="1" smtClean="0"/>
              <a:t>Курмыш</a:t>
            </a:r>
            <a:r>
              <a:rPr lang="ru-RU" dirty="0" smtClean="0"/>
              <a:t> простирается улица </a:t>
            </a:r>
            <a:r>
              <a:rPr lang="ru-RU" b="1" dirty="0" err="1" smtClean="0"/>
              <a:t>Самодуровка</a:t>
            </a:r>
            <a:r>
              <a:rPr lang="ru-RU" b="1" dirty="0" smtClean="0"/>
              <a:t> или Лысый</a:t>
            </a:r>
            <a:r>
              <a:rPr lang="ru-RU" dirty="0" smtClean="0"/>
              <a:t> </a:t>
            </a:r>
            <a:r>
              <a:rPr lang="ru-RU" b="1" dirty="0" smtClean="0"/>
              <a:t>порядок</a:t>
            </a:r>
            <a:r>
              <a:rPr lang="ru-RU" dirty="0" smtClean="0"/>
              <a:t> (сейчас это улица </a:t>
            </a:r>
            <a:r>
              <a:rPr lang="ru-RU" dirty="0" err="1" smtClean="0"/>
              <a:t>Прокеева</a:t>
            </a:r>
            <a:r>
              <a:rPr lang="ru-RU" dirty="0" smtClean="0"/>
              <a:t>, названная в честь комиссара </a:t>
            </a:r>
            <a:r>
              <a:rPr lang="ru-RU" dirty="0" err="1" smtClean="0"/>
              <a:t>Ф.И.Прокеева</a:t>
            </a:r>
            <a:r>
              <a:rPr lang="ru-RU" dirty="0" smtClean="0"/>
              <a:t>). Старожилы рассказывают, что первое свое название она получила из-за того, что здесь проживали очень веселые и праздные люди, которые умели хорошо проводить  свободное время, устраивать праздники («сами дурили», «дурачились»). Второе название Лысый порядок улица получила из-за того, что здесь не росло ни одного дерева, промежуток между сторонами улицы такой большой, что образует холмистую площадь. Поэтому Лысый порядок.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24128" y="457200"/>
            <a:ext cx="3038872" cy="1066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Улица </a:t>
            </a:r>
            <a:r>
              <a:rPr lang="ru-RU" sz="2400" dirty="0" err="1" smtClean="0">
                <a:solidFill>
                  <a:srgbClr val="7030A0"/>
                </a:solidFill>
              </a:rPr>
              <a:t>Прокеева</a:t>
            </a:r>
            <a:r>
              <a:rPr lang="ru-RU" sz="2400" dirty="0" smtClean="0">
                <a:solidFill>
                  <a:srgbClr val="7030A0"/>
                </a:solidFill>
              </a:rPr>
              <a:t> (</a:t>
            </a:r>
            <a:r>
              <a:rPr lang="ru-RU" sz="2400" dirty="0" err="1" smtClean="0">
                <a:solidFill>
                  <a:srgbClr val="7030A0"/>
                </a:solidFill>
              </a:rPr>
              <a:t>Самодуровка</a:t>
            </a:r>
            <a:r>
              <a:rPr lang="ru-RU" sz="2400" dirty="0" smtClean="0">
                <a:solidFill>
                  <a:srgbClr val="7030A0"/>
                </a:solidFill>
              </a:rPr>
              <a:t>, Лысый порядок)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SDC10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140968"/>
            <a:ext cx="2268759" cy="3232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Храм Святителя Николая Чудотворца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IMG_112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9788" y="2643981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Достопримечательности (ул. </a:t>
            </a:r>
            <a:r>
              <a:rPr lang="ru-RU" sz="3600" dirty="0" err="1" smtClean="0">
                <a:solidFill>
                  <a:srgbClr val="C00000"/>
                </a:solidFill>
              </a:rPr>
              <a:t>Прокеева</a:t>
            </a:r>
            <a:r>
              <a:rPr lang="ru-RU" sz="3600" dirty="0" smtClean="0">
                <a:solidFill>
                  <a:srgbClr val="C00000"/>
                </a:solidFill>
              </a:rPr>
              <a:t>)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6228184" y="1399593"/>
            <a:ext cx="2460204" cy="762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Школа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IMG_109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43981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509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Детский сад и спортивная площадка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DSCN13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SDC101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785"/>
            <a:ext cx="4059238" cy="304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5220580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84168" y="1600200"/>
            <a:ext cx="2681880" cy="42050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 красивым прудом перпендикулярно к </a:t>
            </a:r>
            <a:r>
              <a:rPr lang="ru-RU" dirty="0" err="1" smtClean="0"/>
              <a:t>Курмышу</a:t>
            </a:r>
            <a:r>
              <a:rPr lang="ru-RU" dirty="0" smtClean="0"/>
              <a:t> и </a:t>
            </a:r>
            <a:r>
              <a:rPr lang="ru-RU" dirty="0" err="1" smtClean="0"/>
              <a:t>Самодуровке</a:t>
            </a:r>
            <a:r>
              <a:rPr lang="ru-RU" dirty="0" smtClean="0"/>
              <a:t>  пролегла улица </a:t>
            </a:r>
            <a:r>
              <a:rPr lang="ru-RU" b="1" dirty="0" err="1" smtClean="0"/>
              <a:t>Свистовка</a:t>
            </a:r>
            <a:r>
              <a:rPr lang="ru-RU" dirty="0" smtClean="0"/>
              <a:t> (сейчас Зелёная). Она названа так за то, что там жили хорошие свистуны. Некоторые считают, что она получила такое название за то, что находясь на бугре в открытой местности, там очень сильно дует (свищет) ветер. Сейчас улица весной и летом утопает в зелени.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56176" y="457200"/>
            <a:ext cx="2606824" cy="1066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Улица Зелёная (</a:t>
            </a:r>
            <a:r>
              <a:rPr lang="ru-RU" sz="2400" dirty="0" err="1" smtClean="0">
                <a:solidFill>
                  <a:srgbClr val="7030A0"/>
                </a:solidFill>
              </a:rPr>
              <a:t>Свистовка</a:t>
            </a:r>
            <a:r>
              <a:rPr lang="ru-RU" sz="2400" dirty="0" smtClean="0">
                <a:solidFill>
                  <a:srgbClr val="7030A0"/>
                </a:solidFill>
              </a:rPr>
              <a:t>)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Село росло, стали появляться новые улицы: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2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4258816" cy="33843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Содержимое 4" descr="Рисунок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340768"/>
            <a:ext cx="4372044" cy="3240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9552" y="206084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Улица Новая линия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50131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Переулок 9 Мая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348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Улица Новостройка                             Улица Новостройка-2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Верхний пруд-Новострой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4" descr="IMG_22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2452" y="2276872"/>
            <a:ext cx="402901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4173745" cy="3092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28184" y="1600200"/>
            <a:ext cx="2537864" cy="4349080"/>
          </a:xfrm>
        </p:spPr>
        <p:txBody>
          <a:bodyPr/>
          <a:lstStyle/>
          <a:p>
            <a:r>
              <a:rPr lang="ru-RU" dirty="0" smtClean="0"/>
              <a:t>На этой улице расположено здание  правления колхоза </a:t>
            </a:r>
            <a:r>
              <a:rPr lang="ru-RU" dirty="0" err="1" smtClean="0"/>
              <a:t>Елизарьевский</a:t>
            </a:r>
            <a:r>
              <a:rPr lang="ru-RU" dirty="0" smtClean="0"/>
              <a:t>. В нем же имеются помещения сельской библиотеки, медицинского пункта и спортзал.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28184" y="457200"/>
            <a:ext cx="2534816" cy="1066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Улица Молодёжная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DSCN13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356992"/>
            <a:ext cx="3923928" cy="2942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y_7946435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5868900" cy="4104456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1052736"/>
            <a:ext cx="2465856" cy="4824536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По селу я медленно шагаю,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На дома добротные смотрю.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Своё детство, юность вспоминаю…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Взгляд прохожих на себе ловлю.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Остановят взгляд дома хоромы,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У домов обширные сады…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До чего милы мне и знакомы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Улицы, овраги и пруды…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(</a:t>
            </a:r>
            <a:r>
              <a:rPr lang="ru-RU" dirty="0" err="1" smtClean="0"/>
              <a:t>П.В.Шалин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12360" y="332656"/>
            <a:ext cx="792088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96855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О возникновении поселения </a:t>
            </a:r>
            <a:r>
              <a:rPr lang="ru-RU" sz="2000" dirty="0" err="1" smtClean="0">
                <a:solidFill>
                  <a:srgbClr val="002060"/>
                </a:solidFill>
              </a:rPr>
              <a:t>Елизарьево</a:t>
            </a:r>
            <a:r>
              <a:rPr lang="ru-RU" sz="2000" dirty="0" smtClean="0">
                <a:solidFill>
                  <a:srgbClr val="002060"/>
                </a:solidFill>
              </a:rPr>
              <a:t> рассказывает старинное предание, которое на протяжении веков передавалось в селе от поколения к поколению и дошло до наших дней.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Когда-то, скорее всего во второй половине </a:t>
            </a:r>
            <a:r>
              <a:rPr lang="en-US" sz="2000" dirty="0" smtClean="0">
                <a:solidFill>
                  <a:srgbClr val="002060"/>
                </a:solidFill>
              </a:rPr>
              <a:t>XVI</a:t>
            </a:r>
            <a:r>
              <a:rPr lang="ru-RU" sz="2000" dirty="0" smtClean="0">
                <a:solidFill>
                  <a:srgbClr val="002060"/>
                </a:solidFill>
              </a:rPr>
              <a:t> века, в эти места прибыли группой русские переселенцы из центральных районов Российского государства. Прибыли они с семьями, скотом, домашним скарбом. Старостой у переселенцев был умудренный природой и жизнью крестьянин по имени Елизар.  В честь него и назвали село. Бытует ещё одно мнение, что название села Елизарьева связано со словами «ели» (то есть было много елей) и «зарево»(то есть свет от солнца).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Говорится также, что новосёлы прибыли сюда из под Москвы. Несколько позднее, осмотревшись в новых условиях, новосёлы перенесли место своего жительства вверх по Лубяному оврагу, как раз туда, где и по сей день расположено село. В нём они положили начало первой улице под названием Завраг. Она именуется сейчас как Садовая.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        С течением времени вокруг суконного производства и стали возникать другие улицы. Причём, с определённым ограничением, с сохранением свободной площади, на которой потом встала православная церковь и другие строения.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219200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sz="4800" b="1" dirty="0" smtClean="0">
                <a:solidFill>
                  <a:srgbClr val="FF0000"/>
                </a:solidFill>
              </a:rPr>
              <a:t>Спасибо за просмотр!!!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1366437"/>
            <a:ext cx="5050904" cy="3988601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08104" y="1124744"/>
            <a:ext cx="3257944" cy="46085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/>
              <a:t>Я родился в селе Елизарьеве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/>
              <a:t>Близ Дивеева. Рядом - </a:t>
            </a:r>
            <a:r>
              <a:rPr lang="ru-RU" dirty="0" err="1" smtClean="0"/>
              <a:t>Саров</a:t>
            </a:r>
            <a:r>
              <a:rPr lang="ru-RU" dirty="0" smtClean="0"/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/>
              <a:t>Предки место чудесное заняли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/>
              <a:t>И построили сотни дворов…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/>
              <a:t>В век шестнадцатый, силою снятые,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/>
              <a:t>Три десятка крестьянских семей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/>
              <a:t>От Московии едут к Ардатову –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/>
              <a:t>Вглубь мордвы, сберегая детей.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/>
              <a:t>Лес пилили и улицы строили,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/>
              <a:t>Разводили каскады прудов,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/>
              <a:t>Молодые ремесла освоили…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/>
              <a:t>Много вложено было трудов.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/>
              <a:t>                      (</a:t>
            </a:r>
            <a:r>
              <a:rPr lang="ru-RU" dirty="0" err="1" smtClean="0"/>
              <a:t>П.В.Шалин</a:t>
            </a:r>
            <a:r>
              <a:rPr lang="ru-RU" dirty="0" smtClean="0"/>
              <a:t>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8104" y="457200"/>
            <a:ext cx="3254896" cy="5955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Село </a:t>
            </a:r>
            <a:r>
              <a:rPr lang="ru-RU" sz="2800" dirty="0" err="1" smtClean="0">
                <a:solidFill>
                  <a:srgbClr val="FF0000"/>
                </a:solidFill>
              </a:rPr>
              <a:t>Елизарьево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ул.9 ма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5468077" cy="4101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56176" y="692696"/>
            <a:ext cx="2272280" cy="4032448"/>
          </a:xfrm>
        </p:spPr>
        <p:txBody>
          <a:bodyPr>
            <a:normAutofit fontScale="62500" lnSpcReduction="20000"/>
          </a:bodyPr>
          <a:lstStyle/>
          <a:p>
            <a:r>
              <a:rPr lang="ru-RU" sz="2100" dirty="0" smtClean="0"/>
              <a:t>В селе </a:t>
            </a:r>
            <a:r>
              <a:rPr lang="ru-RU" sz="2100" dirty="0" err="1" smtClean="0"/>
              <a:t>Елизарьево</a:t>
            </a:r>
            <a:r>
              <a:rPr lang="ru-RU" sz="2100" dirty="0" smtClean="0"/>
              <a:t> сейчас насчитывается 11 улиц. Хотя в недалеком прошлом их было всего 8.</a:t>
            </a:r>
          </a:p>
          <a:p>
            <a:r>
              <a:rPr lang="ru-RU" sz="2100" dirty="0" smtClean="0"/>
              <a:t> Главными улицами были Ростовская и </a:t>
            </a:r>
            <a:r>
              <a:rPr lang="ru-RU" sz="2100" dirty="0" err="1" smtClean="0"/>
              <a:t>Яндрень</a:t>
            </a:r>
            <a:r>
              <a:rPr lang="ru-RU" sz="2100" dirty="0" smtClean="0"/>
              <a:t> (сейчас улица 9 Мая).</a:t>
            </a:r>
          </a:p>
          <a:p>
            <a:r>
              <a:rPr lang="ru-RU" sz="2100" dirty="0" smtClean="0"/>
              <a:t> Сначала была застроена </a:t>
            </a:r>
            <a:r>
              <a:rPr lang="ru-RU" sz="2100" b="1" dirty="0" err="1" smtClean="0"/>
              <a:t>Яндрень</a:t>
            </a:r>
            <a:r>
              <a:rPr lang="ru-RU" sz="2100" dirty="0" smtClean="0"/>
              <a:t> – улица, которая начиналась от старого правления колхоза и тянулась до кладбищ (в сторону Арзамаса). Названа так потому, что являлась центральной, как бы ядром села.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28184" y="4869160"/>
            <a:ext cx="2318792" cy="1080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Улица 9 Мая  (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Яндрень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260521"/>
            <a:ext cx="4896544" cy="4448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55576" y="2132856"/>
            <a:ext cx="2448272" cy="38164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Село росло, люди строились, и </a:t>
            </a:r>
            <a:r>
              <a:rPr lang="ru-RU" dirty="0" err="1" smtClean="0"/>
              <a:t>Яндрень</a:t>
            </a:r>
            <a:r>
              <a:rPr lang="ru-RU" dirty="0" smtClean="0"/>
              <a:t> дала росток – продолжение. Так появилась улица </a:t>
            </a:r>
            <a:r>
              <a:rPr lang="ru-RU" b="1" dirty="0" smtClean="0"/>
              <a:t>Ростовская.</a:t>
            </a:r>
            <a:r>
              <a:rPr lang="ru-RU" dirty="0" smtClean="0"/>
              <a:t> Она примыкала к </a:t>
            </a:r>
            <a:r>
              <a:rPr lang="ru-RU" dirty="0" err="1" smtClean="0"/>
              <a:t>Яндреню</a:t>
            </a:r>
            <a:r>
              <a:rPr lang="ru-RU" dirty="0" smtClean="0"/>
              <a:t> и шла в противоположную сторону к Дивееву.</a:t>
            </a:r>
          </a:p>
          <a:p>
            <a:r>
              <a:rPr lang="ru-RU" dirty="0" smtClean="0"/>
              <a:t>Сейчас на улице 9 Мая можно увидеть главные достопримечательности села.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2341240" cy="9361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Улица 9 Мая (Ростовская)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690864" cy="762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Сельский Совет (сельская администрация)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IMG_109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43981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Дом культуры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9788" y="2643981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337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Достопримечательности Елизарьева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5292080" y="1399593"/>
            <a:ext cx="3396308" cy="762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Дом культуры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5091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Парк Победы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IMG_11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2319" y="1524000"/>
            <a:ext cx="3429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9" descr="IMG_11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319" y="1524000"/>
            <a:ext cx="3429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50912"/>
          </a:xfrm>
        </p:spPr>
        <p:txBody>
          <a:bodyPr/>
          <a:lstStyle/>
          <a:p>
            <a:r>
              <a:rPr lang="ru-RU" dirty="0" smtClean="0"/>
              <a:t>         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Магазины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IMG_11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MG_11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785"/>
            <a:ext cx="4059238" cy="304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адовая ул.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3660841" cy="2745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72200" y="1700808"/>
            <a:ext cx="1984248" cy="37338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От улицы </a:t>
            </a:r>
            <a:r>
              <a:rPr lang="ru-RU" dirty="0" err="1" smtClean="0"/>
              <a:t>Яндрень</a:t>
            </a:r>
            <a:r>
              <a:rPr lang="ru-RU" dirty="0" smtClean="0"/>
              <a:t> через овраг раскинулась улица</a:t>
            </a:r>
            <a:r>
              <a:rPr lang="ru-RU" b="1" dirty="0" smtClean="0"/>
              <a:t> </a:t>
            </a:r>
            <a:r>
              <a:rPr lang="ru-RU" b="1" dirty="0" err="1" smtClean="0"/>
              <a:t>Завраг</a:t>
            </a:r>
            <a:r>
              <a:rPr lang="ru-RU" dirty="0" smtClean="0"/>
              <a:t> (сейчас улица Садовая), красивая, весной утопающая в цветении садов, с красивым прудом. Названа так потому, что находится за большим оврагом.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56176" y="457200"/>
            <a:ext cx="2606824" cy="1066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Улица Садовая (</a:t>
            </a:r>
            <a:r>
              <a:rPr lang="ru-RU" sz="2400" dirty="0" err="1" smtClean="0">
                <a:solidFill>
                  <a:srgbClr val="7030A0"/>
                </a:solidFill>
              </a:rPr>
              <a:t>Завраг</a:t>
            </a:r>
            <a:r>
              <a:rPr lang="ru-RU" sz="2400" dirty="0" smtClean="0">
                <a:solidFill>
                  <a:srgbClr val="7030A0"/>
                </a:solidFill>
              </a:rPr>
              <a:t>)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Садов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501008"/>
            <a:ext cx="3779912" cy="2834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198</TotalTime>
  <Words>763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Улицы моего села. Елизарьево </vt:lpstr>
      <vt:lpstr>О возникновении поселения Елизарьево рассказывает старинное предание, которое на протяжении веков передавалось в селе от поколения к поколению и дошло до наших дней. Когда-то, скорее всего во второй половине XVI века, в эти места прибыли группой русские переселенцы из центральных районов Российского государства. Прибыли они с семьями, скотом, домашним скарбом. Старостой у переселенцев был умудренный природой и жизнью крестьянин по имени Елизар.  В честь него и назвали село. Бытует ещё одно мнение, что название села Елизарьева связано со словами «ели» (то есть было много елей) и «зарево»(то есть свет от солнца).  Говорится также, что новосёлы прибыли сюда из под Москвы. Несколько позднее, осмотревшись в новых условиях, новосёлы перенесли место своего жительства вверх по Лубяному оврагу, как раз туда, где и по сей день расположено село. В нём они положили начало первой улице под названием Завраг. Она именуется сейчас как Садовая.          С течением времени вокруг суконного производства и стали возникать другие улицы. Причём, с определённым ограничением, с сохранением свободной площади, на которой потом встала православная церковь и другие строения.  </vt:lpstr>
      <vt:lpstr>Село Елизарьево</vt:lpstr>
      <vt:lpstr>Улица 9 Мая  (Яндрень)</vt:lpstr>
      <vt:lpstr>Улица 9 Мая (Ростовская)</vt:lpstr>
      <vt:lpstr>Достопримечательности Елизарьева</vt:lpstr>
      <vt:lpstr>                   Парк Победы</vt:lpstr>
      <vt:lpstr>                     Магазины </vt:lpstr>
      <vt:lpstr>Улица Садовая (Завраг)</vt:lpstr>
      <vt:lpstr>Улица Кудашова (Скачиха)</vt:lpstr>
      <vt:lpstr>Улица Ганина (Курмыш)</vt:lpstr>
      <vt:lpstr>Улица Прокеева (Самодуровка, Лысый порядок)</vt:lpstr>
      <vt:lpstr>Достопримечательности (ул. Прокеева) </vt:lpstr>
      <vt:lpstr>Детский сад и спортивная площадка</vt:lpstr>
      <vt:lpstr>Улица Зелёная (Свистовка)</vt:lpstr>
      <vt:lpstr>Село росло, стали появляться новые улицы: </vt:lpstr>
      <vt:lpstr>Улица Новостройка                             Улица Новостройка-2</vt:lpstr>
      <vt:lpstr>Улица Молодёжная </vt:lpstr>
      <vt:lpstr>Слайд 19</vt:lpstr>
      <vt:lpstr>        Спасибо за просмотр!!!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Улицы моего села. Елизарьево </dc:title>
  <dc:creator>user</dc:creator>
  <cp:lastModifiedBy>user</cp:lastModifiedBy>
  <cp:revision>54</cp:revision>
  <dcterms:created xsi:type="dcterms:W3CDTF">2012-03-13T09:21:13Z</dcterms:created>
  <dcterms:modified xsi:type="dcterms:W3CDTF">2012-03-27T06:22:00Z</dcterms:modified>
</cp:coreProperties>
</file>