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56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85525-0E17-4056-B37A-0FD95958B3D5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FA6A74-1AA0-4D8E-8F5C-57C25BA5EE4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85525-0E17-4056-B37A-0FD95958B3D5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6A74-1AA0-4D8E-8F5C-57C25BA5EE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85525-0E17-4056-B37A-0FD95958B3D5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6A74-1AA0-4D8E-8F5C-57C25BA5EE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D85525-0E17-4056-B37A-0FD95958B3D5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FFA6A74-1AA0-4D8E-8F5C-57C25BA5EE4D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85525-0E17-4056-B37A-0FD95958B3D5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6A74-1AA0-4D8E-8F5C-57C25BA5EE4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85525-0E17-4056-B37A-0FD95958B3D5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6A74-1AA0-4D8E-8F5C-57C25BA5EE4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6A74-1AA0-4D8E-8F5C-57C25BA5EE4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85525-0E17-4056-B37A-0FD95958B3D5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85525-0E17-4056-B37A-0FD95958B3D5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6A74-1AA0-4D8E-8F5C-57C25BA5EE4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85525-0E17-4056-B37A-0FD95958B3D5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6A74-1AA0-4D8E-8F5C-57C25BA5EE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D85525-0E17-4056-B37A-0FD95958B3D5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FFA6A74-1AA0-4D8E-8F5C-57C25BA5EE4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85525-0E17-4056-B37A-0FD95958B3D5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FA6A74-1AA0-4D8E-8F5C-57C25BA5EE4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FD85525-0E17-4056-B37A-0FD95958B3D5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FFA6A74-1AA0-4D8E-8F5C-57C25BA5EE4D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48.radikal.ru/i122/1103/7a/98f8fd5076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7992888" cy="6278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1115616" y="1772816"/>
            <a:ext cx="6840760" cy="32316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«Домашнее задание»: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 уровень – пар.36, все вопросы и задания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 уровень – то же + подготовить рассказ от имени путешественника, посетившего порт Пирей;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 уровень- то же + подготовить доклад об акрополе (опережающее задание) – 1 чел.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otlichniktk.ru/uploads/product/18716/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64031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husain-off.ru/hb2n/images1/027_pire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8572500" cy="52863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771800" y="548680"/>
            <a:ext cx="38413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Пирей и Афины</a:t>
            </a:r>
            <a:endParaRPr lang="ru-RU" sz="36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4437112"/>
            <a:ext cx="6937648" cy="114300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Какую роль играл порт в жизни греков?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908720"/>
            <a:ext cx="8305800" cy="1981200"/>
          </a:xfrm>
        </p:spPr>
        <p:txBody>
          <a:bodyPr/>
          <a:lstStyle/>
          <a:p>
            <a:r>
              <a:rPr lang="ru-RU" b="1" dirty="0" smtClean="0"/>
              <a:t>«В гаванях афинского порта Пирей»</a:t>
            </a:r>
            <a:endParaRPr lang="ru-RU" b="1" dirty="0"/>
          </a:p>
        </p:txBody>
      </p:sp>
      <p:sp>
        <p:nvSpPr>
          <p:cNvPr id="4" name="Овал 3"/>
          <p:cNvSpPr/>
          <p:nvPr/>
        </p:nvSpPr>
        <p:spPr>
          <a:xfrm>
            <a:off x="395536" y="4509120"/>
            <a:ext cx="1152128" cy="100811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?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husain-off.ru/hb2n/images1/027_pire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8572500" cy="52863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771800" y="548680"/>
            <a:ext cx="38413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Пирей и Афины</a:t>
            </a:r>
            <a:endParaRPr lang="ru-RU" sz="36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https://trojden.com/books/world-history/world-history-5-class-vigasin-2015/world-history-5-class-vigasin-2015.files/image2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9167290" cy="428471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03648" y="620688"/>
            <a:ext cx="63786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В  торговой  гавани  </a:t>
            </a:r>
            <a:r>
              <a:rPr lang="ru-RU" sz="3600" b="1" dirty="0" err="1" smtClean="0"/>
              <a:t>Пирея</a:t>
            </a:r>
            <a:r>
              <a:rPr lang="ru-RU" sz="3600" b="1" dirty="0" smtClean="0"/>
              <a:t> 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971600" y="1340768"/>
            <a:ext cx="7200800" cy="122413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Социальная структура афинского общества в 5 веке до н.э.</a:t>
            </a:r>
            <a:endParaRPr lang="ru-RU" sz="28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55576" y="3212976"/>
            <a:ext cx="2808312" cy="108012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Граждане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19872" y="4869160"/>
            <a:ext cx="2088232" cy="108012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Рабы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148064" y="3212976"/>
            <a:ext cx="3096344" cy="108012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Переселенцы</a:t>
            </a:r>
            <a:r>
              <a:rPr lang="ru-RU" dirty="0" smtClean="0"/>
              <a:t> </a:t>
            </a:r>
            <a:endParaRPr lang="ru-RU" dirty="0"/>
          </a:p>
        </p:txBody>
      </p:sp>
      <p:cxnSp>
        <p:nvCxnSpPr>
          <p:cNvPr id="8" name="Прямая со стрелкой 7"/>
          <p:cNvCxnSpPr>
            <a:endCxn id="4" idx="0"/>
          </p:cNvCxnSpPr>
          <p:nvPr/>
        </p:nvCxnSpPr>
        <p:spPr>
          <a:xfrm flipH="1">
            <a:off x="2159732" y="2564904"/>
            <a:ext cx="180020" cy="6480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endCxn id="6" idx="0"/>
          </p:cNvCxnSpPr>
          <p:nvPr/>
        </p:nvCxnSpPr>
        <p:spPr>
          <a:xfrm>
            <a:off x="6372200" y="2564904"/>
            <a:ext cx="324036" cy="6480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endCxn id="5" idx="0"/>
          </p:cNvCxnSpPr>
          <p:nvPr/>
        </p:nvCxnSpPr>
        <p:spPr>
          <a:xfrm>
            <a:off x="4427984" y="2564904"/>
            <a:ext cx="36004" cy="23042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1835696" y="692696"/>
            <a:ext cx="6577608" cy="1143000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Какую роль играл порт в жизни греков?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95536" y="692696"/>
            <a:ext cx="1152128" cy="100811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?</a:t>
            </a:r>
            <a:endParaRPr lang="ru-RU" sz="4800" b="1" dirty="0"/>
          </a:p>
        </p:txBody>
      </p:sp>
      <p:pic>
        <p:nvPicPr>
          <p:cNvPr id="45058" name="Picture 2" descr="https://pptcloud3.ams3.digitaloceanspaces.com/slides/pics/000/111/133/original/Slide12.jpg?1480174203"/>
          <p:cNvPicPr>
            <a:picLocks noChangeAspect="1" noChangeArrowheads="1"/>
          </p:cNvPicPr>
          <p:nvPr/>
        </p:nvPicPr>
        <p:blipFill>
          <a:blip r:embed="rId2" cstate="print"/>
          <a:srcRect l="2100" t="4200" r="2351" b="6201"/>
          <a:stretch>
            <a:fillRect/>
          </a:stretch>
        </p:blipFill>
        <p:spPr bwMode="auto">
          <a:xfrm>
            <a:off x="4283968" y="3645024"/>
            <a:ext cx="4599511" cy="2943687"/>
          </a:xfrm>
          <a:prstGeom prst="rect">
            <a:avLst/>
          </a:prstGeom>
          <a:noFill/>
        </p:spPr>
      </p:pic>
      <p:pic>
        <p:nvPicPr>
          <p:cNvPr id="5" name="Рисунок 4" descr="триера.jp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rcRect l="5113" t="30050" r="11413" b="6951"/>
          <a:stretch>
            <a:fillRect/>
          </a:stretch>
        </p:blipFill>
        <p:spPr>
          <a:xfrm>
            <a:off x="179512" y="2060848"/>
            <a:ext cx="4579709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1763688" y="1956608"/>
            <a:ext cx="5544616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 узнал на уроке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Меня удивило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Было интересно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Было трудно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63</TotalTime>
  <Words>108</Words>
  <Application>Microsoft Office PowerPoint</Application>
  <PresentationFormat>Экран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Слайд 1</vt:lpstr>
      <vt:lpstr>Слайд 2</vt:lpstr>
      <vt:lpstr>Слайд 3</vt:lpstr>
      <vt:lpstr>«В гаванях афинского порта Пирей»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HP</cp:lastModifiedBy>
  <cp:revision>17</cp:revision>
  <dcterms:created xsi:type="dcterms:W3CDTF">2019-02-10T10:44:54Z</dcterms:created>
  <dcterms:modified xsi:type="dcterms:W3CDTF">2019-02-10T11:48:20Z</dcterms:modified>
</cp:coreProperties>
</file>