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40A14D-A6AA-499E-8AFB-215EA265B79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1631E7-3221-4E8C-A798-16BDEBF3020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«Семейные профессии»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320" y="260648"/>
            <a:ext cx="1386880" cy="67772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 класс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п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330"/>
            <a:ext cx="9144000" cy="3352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365104"/>
            <a:ext cx="3240360" cy="14264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Учёба – это труд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www.dgorodok.ru/media/k2/items/cache/b6d7090a321aeca0f529ab265a288b1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392488" cy="2926496"/>
          </a:xfrm>
          <a:prstGeom prst="rect">
            <a:avLst/>
          </a:prstGeom>
          <a:noFill/>
        </p:spPr>
      </p:pic>
      <p:pic>
        <p:nvPicPr>
          <p:cNvPr id="7172" name="Picture 4" descr="https://avatars.mds.yandex.net/get-pdb/1356811/46fa2564-e432-4d26-9e1f-eb9f5463dd0a/s1200?webp=false"/>
          <p:cNvPicPr>
            <a:picLocks noChangeAspect="1" noChangeArrowheads="1"/>
          </p:cNvPicPr>
          <p:nvPr/>
        </p:nvPicPr>
        <p:blipFill>
          <a:blip r:embed="rId3" cstate="print"/>
          <a:srcRect t="15069" r="7967"/>
          <a:stretch>
            <a:fillRect/>
          </a:stretch>
        </p:blipFill>
        <p:spPr bwMode="auto">
          <a:xfrm>
            <a:off x="179512" y="3356992"/>
            <a:ext cx="5400600" cy="3318422"/>
          </a:xfrm>
          <a:prstGeom prst="rect">
            <a:avLst/>
          </a:prstGeom>
          <a:noFill/>
        </p:spPr>
      </p:pic>
      <p:pic>
        <p:nvPicPr>
          <p:cNvPr id="7174" name="Picture 6" descr="http://www.tlklass.ru/files/shkola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Пословицы и поговорки о труде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1385815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Терпенье и труд все перетрут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 труду и награда.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Дело мастера боится.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Как ты к работе, так и работа к тебе.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 работе и работника знают.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Кто любит трудиться, тому без дела не сидится.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 большому терпенью придет и уменье.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5888" y="6021288"/>
            <a:ext cx="1008112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https://png.pngtree.com/png_detail/18/09/10/pngtree-vector-beautiful-teacher-png-clipart_88153.jpg"/>
          <p:cNvPicPr>
            <a:picLocks noChangeAspect="1" noChangeArrowheads="1"/>
          </p:cNvPicPr>
          <p:nvPr/>
        </p:nvPicPr>
        <p:blipFill>
          <a:blip r:embed="rId2" cstate="print"/>
          <a:srcRect l="15693" r="28480"/>
          <a:stretch>
            <a:fillRect/>
          </a:stretch>
        </p:blipFill>
        <p:spPr bwMode="auto">
          <a:xfrm>
            <a:off x="971600" y="332656"/>
            <a:ext cx="3456384" cy="6191250"/>
          </a:xfrm>
          <a:prstGeom prst="rect">
            <a:avLst/>
          </a:prstGeom>
          <a:noFill/>
        </p:spPr>
      </p:pic>
      <p:pic>
        <p:nvPicPr>
          <p:cNvPr id="5126" name="Picture 6" descr="https://mtdata.ru/u26/photo47C8/20867861507-0/original.png"/>
          <p:cNvPicPr>
            <a:picLocks noChangeAspect="1" noChangeArrowheads="1"/>
          </p:cNvPicPr>
          <p:nvPr/>
        </p:nvPicPr>
        <p:blipFill>
          <a:blip r:embed="rId3" cstate="print"/>
          <a:srcRect l="24778" r="25032" b="5109"/>
          <a:stretch>
            <a:fillRect/>
          </a:stretch>
        </p:blipFill>
        <p:spPr bwMode="auto">
          <a:xfrm>
            <a:off x="5004048" y="347242"/>
            <a:ext cx="3240360" cy="6178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05992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Профессии моей семьи</a:t>
            </a:r>
            <a:endParaRPr lang="ru-RU" dirty="0"/>
          </a:p>
        </p:txBody>
      </p:sp>
      <p:pic>
        <p:nvPicPr>
          <p:cNvPr id="5" name="Рисунок 4" descr="п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12776"/>
            <a:ext cx="602128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ebinfo.kz/wp-content/uploads/2018/02/webinfo.kz-27.02.2018-lt0JzYmpFA4J4rGsDIyotA5DmrvP9Aau.jpg"/>
          <p:cNvPicPr>
            <a:picLocks noChangeAspect="1" noChangeArrowheads="1"/>
          </p:cNvPicPr>
          <p:nvPr/>
        </p:nvPicPr>
        <p:blipFill>
          <a:blip r:embed="rId2" cstate="print"/>
          <a:srcRect r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808312" cy="1138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«Аукцион профессий»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im0-tub-ru.yandex.net/i?id=a2946399ff3025440b26e307957b002b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227713" cy="2255913"/>
          </a:xfrm>
          <a:prstGeom prst="rect">
            <a:avLst/>
          </a:prstGeom>
          <a:noFill/>
        </p:spPr>
      </p:pic>
      <p:pic>
        <p:nvPicPr>
          <p:cNvPr id="2052" name="Picture 4" descr="https://static3.depositphotos.com/1000773/128/i/950/depositphotos_1284428-stock-photo-wi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3096344" cy="2064230"/>
          </a:xfrm>
          <a:prstGeom prst="rect">
            <a:avLst/>
          </a:prstGeom>
          <a:noFill/>
        </p:spPr>
      </p:pic>
      <p:pic>
        <p:nvPicPr>
          <p:cNvPr id="2054" name="Picture 6" descr="https://www.parnikiteplicy.ru/wp-content/uploads/2015/10/carpenters-wan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3052571" cy="2036064"/>
          </a:xfrm>
          <a:prstGeom prst="rect">
            <a:avLst/>
          </a:prstGeom>
          <a:noFill/>
        </p:spPr>
      </p:pic>
      <p:pic>
        <p:nvPicPr>
          <p:cNvPr id="2056" name="Picture 8" descr="https://d2gg9evh47fn9z.cloudfront.net/800px_COLOURBOX1595488.jpg"/>
          <p:cNvPicPr>
            <a:picLocks noChangeAspect="1" noChangeArrowheads="1"/>
          </p:cNvPicPr>
          <p:nvPr/>
        </p:nvPicPr>
        <p:blipFill>
          <a:blip r:embed="rId5" cstate="print"/>
          <a:srcRect l="9091" r="9091"/>
          <a:stretch>
            <a:fillRect/>
          </a:stretch>
        </p:blipFill>
        <p:spPr bwMode="auto">
          <a:xfrm>
            <a:off x="3491880" y="4437112"/>
            <a:ext cx="2304256" cy="2136878"/>
          </a:xfrm>
          <a:prstGeom prst="rect">
            <a:avLst/>
          </a:prstGeom>
          <a:noFill/>
        </p:spPr>
      </p:pic>
      <p:pic>
        <p:nvPicPr>
          <p:cNvPr id="2058" name="Picture 10" descr="https://apollo-frankfurt.akamaized.net/v1/files/m2rkfm9fbqym1-KZ/image;s=644x461"/>
          <p:cNvPicPr>
            <a:picLocks noChangeAspect="1" noChangeArrowheads="1"/>
          </p:cNvPicPr>
          <p:nvPr/>
        </p:nvPicPr>
        <p:blipFill>
          <a:blip r:embed="rId6" cstate="print"/>
          <a:srcRect b="2882"/>
          <a:stretch>
            <a:fillRect/>
          </a:stretch>
        </p:blipFill>
        <p:spPr bwMode="auto">
          <a:xfrm>
            <a:off x="3203848" y="1844824"/>
            <a:ext cx="2810103" cy="2016224"/>
          </a:xfrm>
          <a:prstGeom prst="rect">
            <a:avLst/>
          </a:prstGeom>
          <a:noFill/>
        </p:spPr>
      </p:pic>
      <p:pic>
        <p:nvPicPr>
          <p:cNvPr id="2060" name="Picture 12" descr="https://im0-tub-ru.yandex.net/i?id=7d1b4343fb2145a85c10ae3fb63b37c3-sr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92896"/>
            <a:ext cx="2952328" cy="1820603"/>
          </a:xfrm>
          <a:prstGeom prst="rect">
            <a:avLst/>
          </a:prstGeom>
          <a:noFill/>
        </p:spPr>
      </p:pic>
      <p:pic>
        <p:nvPicPr>
          <p:cNvPr id="2062" name="Picture 14" descr="https://cdn3.vectorstock.com/i/1000x1000/60/12/the-set-medicine-symbol-in-format-vector-1036012.jpg"/>
          <p:cNvPicPr>
            <a:picLocks noChangeAspect="1" noChangeArrowheads="1"/>
          </p:cNvPicPr>
          <p:nvPr/>
        </p:nvPicPr>
        <p:blipFill>
          <a:blip r:embed="rId8" cstate="print"/>
          <a:srcRect b="8173"/>
          <a:stretch>
            <a:fillRect/>
          </a:stretch>
        </p:blipFill>
        <p:spPr bwMode="auto">
          <a:xfrm>
            <a:off x="6588224" y="188641"/>
            <a:ext cx="2304256" cy="2285204"/>
          </a:xfrm>
          <a:prstGeom prst="rect">
            <a:avLst/>
          </a:prstGeom>
          <a:noFill/>
        </p:spPr>
      </p:pic>
      <p:pic>
        <p:nvPicPr>
          <p:cNvPr id="2064" name="Picture 16" descr="http://szaomos.news/upload/resize_cache/iblock/1b3/360_218_2/1b3abc8f22337a5e89f0b92013f33fb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4840" y="2564904"/>
            <a:ext cx="3072263" cy="186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70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«Семейные профессии»</vt:lpstr>
      <vt:lpstr>Учёба – это труд</vt:lpstr>
      <vt:lpstr>Пословицы и поговорки о труде</vt:lpstr>
      <vt:lpstr>Слайд 4</vt:lpstr>
      <vt:lpstr>Профессии моей семьи</vt:lpstr>
      <vt:lpstr>Слайд 6</vt:lpstr>
      <vt:lpstr>«Аукцион профессий»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«Семейные профессии»</dc:title>
  <dc:creator>HP</dc:creator>
  <cp:lastModifiedBy>HP</cp:lastModifiedBy>
  <cp:revision>21</cp:revision>
  <dcterms:created xsi:type="dcterms:W3CDTF">2019-02-15T16:35:19Z</dcterms:created>
  <dcterms:modified xsi:type="dcterms:W3CDTF">2019-02-15T17:45:43Z</dcterms:modified>
</cp:coreProperties>
</file>