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923A-D12D-46EF-96C8-57BA33632F0F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2A6DE9-9D94-4857-9E0A-E2DAC6F91D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923A-D12D-46EF-96C8-57BA33632F0F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6DE9-9D94-4857-9E0A-E2DAC6F91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923A-D12D-46EF-96C8-57BA33632F0F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6DE9-9D94-4857-9E0A-E2DAC6F91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D4923A-D12D-46EF-96C8-57BA33632F0F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72A6DE9-9D94-4857-9E0A-E2DAC6F91D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923A-D12D-46EF-96C8-57BA33632F0F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6DE9-9D94-4857-9E0A-E2DAC6F91D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923A-D12D-46EF-96C8-57BA33632F0F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6DE9-9D94-4857-9E0A-E2DAC6F91D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6DE9-9D94-4857-9E0A-E2DAC6F91D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923A-D12D-46EF-96C8-57BA33632F0F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923A-D12D-46EF-96C8-57BA33632F0F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6DE9-9D94-4857-9E0A-E2DAC6F91D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923A-D12D-46EF-96C8-57BA33632F0F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A6DE9-9D94-4857-9E0A-E2DAC6F91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D4923A-D12D-46EF-96C8-57BA33632F0F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2A6DE9-9D94-4857-9E0A-E2DAC6F91D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923A-D12D-46EF-96C8-57BA33632F0F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2A6DE9-9D94-4857-9E0A-E2DAC6F91D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D4923A-D12D-46EF-96C8-57BA33632F0F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72A6DE9-9D94-4857-9E0A-E2DAC6F91D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077072"/>
            <a:ext cx="4608512" cy="194421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Работу выполнил: </a:t>
            </a:r>
            <a:r>
              <a:rPr lang="ru-RU" sz="2000" dirty="0" err="1" smtClean="0">
                <a:solidFill>
                  <a:srgbClr val="002060"/>
                </a:solidFill>
              </a:rPr>
              <a:t>Бабуркин</a:t>
            </a:r>
            <a:r>
              <a:rPr lang="ru-RU" sz="2000" dirty="0" smtClean="0">
                <a:solidFill>
                  <a:srgbClr val="002060"/>
                </a:solidFill>
              </a:rPr>
              <a:t> Илья,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ученик 7 класса </a:t>
            </a:r>
            <a:r>
              <a:rPr lang="ru-RU" sz="2000" b="1" dirty="0" smtClean="0">
                <a:solidFill>
                  <a:srgbClr val="002060"/>
                </a:solidFill>
              </a:rPr>
              <a:t>                                                                             </a:t>
            </a:r>
            <a:r>
              <a:rPr lang="ru-RU" sz="2000" dirty="0" smtClean="0">
                <a:solidFill>
                  <a:srgbClr val="002060"/>
                </a:solidFill>
              </a:rPr>
              <a:t>МОУ </a:t>
            </a:r>
            <a:r>
              <a:rPr lang="ru-RU" sz="2000" dirty="0" err="1" smtClean="0">
                <a:solidFill>
                  <a:srgbClr val="002060"/>
                </a:solidFill>
              </a:rPr>
              <a:t>Елизарьевская</a:t>
            </a:r>
            <a:r>
              <a:rPr lang="ru-RU" sz="2000" dirty="0" smtClean="0">
                <a:solidFill>
                  <a:srgbClr val="002060"/>
                </a:solidFill>
              </a:rPr>
              <a:t> основная общеобразовательная школа                                                                         </a:t>
            </a:r>
            <a:r>
              <a:rPr lang="ru-RU" sz="2000" dirty="0" err="1" smtClean="0">
                <a:solidFill>
                  <a:srgbClr val="002060"/>
                </a:solidFill>
              </a:rPr>
              <a:t>Дивеевского</a:t>
            </a:r>
            <a:r>
              <a:rPr lang="ru-RU" sz="2000" dirty="0" smtClean="0">
                <a:solidFill>
                  <a:srgbClr val="002060"/>
                </a:solidFill>
              </a:rPr>
              <a:t> района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Топонимика села Елизарьева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3f9c320f64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708920"/>
            <a:ext cx="3672408" cy="2814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4048" y="1268760"/>
            <a:ext cx="3762000" cy="4752528"/>
          </a:xfrm>
        </p:spPr>
        <p:txBody>
          <a:bodyPr numCol="2">
            <a:normAutofit fontScale="25000" lnSpcReduction="20000"/>
          </a:bodyPr>
          <a:lstStyle/>
          <a:p>
            <a:r>
              <a:rPr lang="ru-RU" sz="6200" b="1" u="dbl" dirty="0" smtClean="0">
                <a:solidFill>
                  <a:srgbClr val="007635"/>
                </a:solidFill>
              </a:rPr>
              <a:t>Овраги и вершины.</a:t>
            </a:r>
            <a:endParaRPr lang="ru-RU" sz="6200" dirty="0" smtClean="0">
              <a:solidFill>
                <a:srgbClr val="007635"/>
              </a:solidFill>
            </a:endParaRPr>
          </a:p>
          <a:p>
            <a:endParaRPr lang="ru-RU" sz="3800" dirty="0" smtClean="0"/>
          </a:p>
          <a:p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Наумов дол</a:t>
            </a:r>
          </a:p>
          <a:p>
            <a:r>
              <a:rPr lang="ru-RU" sz="5600" dirty="0" err="1" smtClean="0">
                <a:solidFill>
                  <a:schemeClr val="tx2">
                    <a:lumMod val="10000"/>
                  </a:schemeClr>
                </a:solidFill>
              </a:rPr>
              <a:t>Кашатовы</a:t>
            </a:r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 кусты</a:t>
            </a:r>
          </a:p>
          <a:p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Большой овраг</a:t>
            </a:r>
          </a:p>
          <a:p>
            <a:r>
              <a:rPr lang="ru-RU" sz="5600" dirty="0" err="1" smtClean="0">
                <a:solidFill>
                  <a:schemeClr val="tx2">
                    <a:lumMod val="10000"/>
                  </a:schemeClr>
                </a:solidFill>
              </a:rPr>
              <a:t>Липов</a:t>
            </a:r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 овраг</a:t>
            </a:r>
          </a:p>
          <a:p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Жукова вершина  </a:t>
            </a:r>
          </a:p>
          <a:p>
            <a:r>
              <a:rPr lang="ru-RU" sz="5600" dirty="0" err="1" smtClean="0">
                <a:solidFill>
                  <a:schemeClr val="tx2">
                    <a:lumMod val="10000"/>
                  </a:schemeClr>
                </a:solidFill>
              </a:rPr>
              <a:t>Аниковский</a:t>
            </a:r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 овраг</a:t>
            </a:r>
          </a:p>
          <a:p>
            <a:r>
              <a:rPr lang="ru-RU" sz="5600" dirty="0" err="1" smtClean="0">
                <a:solidFill>
                  <a:schemeClr val="tx2">
                    <a:lumMod val="10000"/>
                  </a:schemeClr>
                </a:solidFill>
              </a:rPr>
              <a:t>Враниха</a:t>
            </a:r>
            <a:endParaRPr lang="ru-RU" sz="56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Малиновский овраг</a:t>
            </a:r>
          </a:p>
          <a:p>
            <a:endParaRPr lang="ru-RU" sz="5600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sz="5600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sz="56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Дальний овраг</a:t>
            </a:r>
          </a:p>
          <a:p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Ёлочная</a:t>
            </a:r>
          </a:p>
          <a:p>
            <a:r>
              <a:rPr lang="ru-RU" sz="5600" dirty="0" err="1" smtClean="0">
                <a:solidFill>
                  <a:schemeClr val="tx2">
                    <a:lumMod val="10000"/>
                  </a:schemeClr>
                </a:solidFill>
              </a:rPr>
              <a:t>Макаркина</a:t>
            </a:r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 гора</a:t>
            </a:r>
          </a:p>
          <a:p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Песочная яма</a:t>
            </a:r>
          </a:p>
          <a:p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Коровий спуск</a:t>
            </a:r>
          </a:p>
          <a:p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Каменная</a:t>
            </a:r>
          </a:p>
          <a:p>
            <a:r>
              <a:rPr lang="ru-RU" sz="5600" dirty="0" err="1" smtClean="0">
                <a:solidFill>
                  <a:schemeClr val="tx2">
                    <a:lumMod val="10000"/>
                  </a:schemeClr>
                </a:solidFill>
              </a:rPr>
              <a:t>Шаклей</a:t>
            </a:r>
            <a:r>
              <a:rPr lang="ru-RU" sz="5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ru-RU" sz="5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57200"/>
            <a:ext cx="3816424" cy="1099592"/>
          </a:xfrm>
        </p:spPr>
        <p:txBody>
          <a:bodyPr>
            <a:normAutofit/>
          </a:bodyPr>
          <a:lstStyle/>
          <a:p>
            <a:r>
              <a:rPr lang="ru-RU" sz="2400" u="wavy" dirty="0" smtClean="0">
                <a:solidFill>
                  <a:srgbClr val="002060"/>
                </a:solidFill>
              </a:rPr>
              <a:t>Топонимы села Елизарьева.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3168352" cy="648072"/>
          </a:xfrm>
        </p:spPr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</a:rPr>
              <a:t>Итоги: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340768"/>
            <a:ext cx="4536504" cy="424847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1. Определил природно-климатические условия села Елизарьева.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2. Выяснил, как образовалось село и почему оно получило такое название.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3. Установил, что название улиц, полей, оврагов и других мест выбрано не случайно и имеет подробное, развернутое объяснение.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4. Название каждой части села очень много значит для всех жителей нашего села, так как в них продолжает жить память о близких людях, о дорогих  сердцу местах, о величии малой Родины.</a:t>
            </a:r>
          </a:p>
          <a:p>
            <a:pPr lvl="0"/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SDC10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924944"/>
            <a:ext cx="3707904" cy="27809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47248" cy="5616624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«Топонимика — это язык Земли,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а Земля есть книга, где история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человеческая записывается в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географической номенклатуре»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                Н. И. Надеждин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Цель: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Изучить историю своего села.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Задачи: </a:t>
            </a:r>
            <a:r>
              <a:rPr lang="ru-RU" sz="2400" b="1" dirty="0" smtClean="0">
                <a:solidFill>
                  <a:schemeClr val="bg1"/>
                </a:solidFill>
              </a:rPr>
              <a:t>1. </a:t>
            </a:r>
            <a:r>
              <a:rPr lang="ru-RU" sz="2400" dirty="0" smtClean="0">
                <a:solidFill>
                  <a:schemeClr val="bg1"/>
                </a:solidFill>
              </a:rPr>
              <a:t>Определить природно-географическое  положение села Елизарьево.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2.  </a:t>
            </a:r>
            <a:r>
              <a:rPr lang="ru-RU" sz="2400" dirty="0" smtClean="0">
                <a:solidFill>
                  <a:schemeClr val="bg1"/>
                </a:solidFill>
              </a:rPr>
              <a:t>Выяснить образование и этимологическое происхождение названия нашего села.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3.</a:t>
            </a:r>
            <a:r>
              <a:rPr lang="ru-RU" sz="2400" dirty="0" smtClean="0">
                <a:solidFill>
                  <a:schemeClr val="bg1"/>
                </a:solidFill>
              </a:rPr>
              <a:t> Изучить топонимику села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Актуальность. </a:t>
            </a:r>
            <a:r>
              <a:rPr lang="ru-RU" sz="2400" dirty="0" smtClean="0">
                <a:solidFill>
                  <a:schemeClr val="bg1"/>
                </a:solidFill>
              </a:rPr>
              <a:t>В последнее время довольно остро поставлен вопрос о формировании у подрастающего поколения чувства любви к своей Родине. И изучение истории родного края, родного села, поможет в этом.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128792" cy="63729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Методы работы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- интервьюирование;</a:t>
            </a:r>
            <a:b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- опрос сторожилов села;</a:t>
            </a:r>
            <a:b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- работа в краеведческом музее;</a:t>
            </a:r>
            <a:b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- работа с архивными документами;</a:t>
            </a:r>
            <a:b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- изучение литературы, связанной с темой работы. </a:t>
            </a:r>
            <a:b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Литература: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/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Книги В.И.Карпушова «Елизарьевские страницы» и «Пять веков Дивеевской земли.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XVI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XX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столетия».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SDC10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548680"/>
            <a:ext cx="2538282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DC1006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708920"/>
            <a:ext cx="3322638" cy="29773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3968" y="1268760"/>
            <a:ext cx="4392488" cy="504056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Село Елизарьево расположено на юге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Ниже-городской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области, в центре Восточно-Европейской (Русской) равнины. Имеет  умеренно - континентальный климат.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Координаты: 55°15´ северной широты и 43°42´ восточной долготы.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Население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: русское.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Численность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села на 1 января 1995 года составляла 736 жителей.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Дата возникновения села.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Арзамасских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поместных актах 1578-1618 гг.» в записи от 20 ноября 1612 года деревня Елизарьево упоминается как уже вполне сложившийся населенный пункт.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04664"/>
            <a:ext cx="7272808" cy="1800200"/>
          </a:xfrm>
        </p:spPr>
        <p:txBody>
          <a:bodyPr>
            <a:normAutofit fontScale="90000"/>
          </a:bodyPr>
          <a:lstStyle/>
          <a:p>
            <a:r>
              <a:rPr lang="ru-RU" sz="3600" u="sng" dirty="0" smtClean="0">
                <a:solidFill>
                  <a:srgbClr val="7030A0"/>
                </a:solidFill>
                <a:latin typeface="Monotype Corsiva" pitchFamily="66" charset="0"/>
              </a:rPr>
              <a:t>Глава 1. Местоположение и природные условия с. Елизарьево.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i="1" dirty="0" smtClean="0">
                <a:solidFill>
                  <a:srgbClr val="002060"/>
                </a:solidFill>
              </a:rPr>
              <a:t>Географическое положение.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бб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159607" y="2348880"/>
            <a:ext cx="3490681" cy="26180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3568" y="1700808"/>
            <a:ext cx="4392488" cy="446449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     Из поколения в поколение среди елизарьевцев переходит устное утверждение о том, что первые поселенцы, положившие начало селу, </a:t>
            </a:r>
            <a:r>
              <a:rPr lang="ru-RU" dirty="0" err="1" smtClean="0"/>
              <a:t>первона-чально</a:t>
            </a:r>
            <a:r>
              <a:rPr lang="ru-RU" dirty="0" smtClean="0"/>
              <a:t> обосновались на берегу суходольного оврага под названием </a:t>
            </a:r>
            <a:r>
              <a:rPr lang="ru-RU" dirty="0" err="1" smtClean="0"/>
              <a:t>Поляный</a:t>
            </a:r>
            <a:r>
              <a:rPr lang="ru-RU" dirty="0" smtClean="0"/>
              <a:t>, на возвышении, где потом пролегла дорога на село Большое Череватово.</a:t>
            </a:r>
          </a:p>
          <a:p>
            <a:r>
              <a:rPr lang="ru-RU" dirty="0" smtClean="0"/>
              <a:t>          Говорится также, что новосёлы прибыли сюда из под Москвы.</a:t>
            </a:r>
          </a:p>
          <a:p>
            <a:r>
              <a:rPr lang="ru-RU" dirty="0" smtClean="0"/>
              <a:t>       Несколько позднее, осмотревшись в новых условиях, новосёлы перенесли место своего жительства вверх по Лубяному оврагу, как  раз туда, где и по сей день расположено село. </a:t>
            </a:r>
          </a:p>
          <a:p>
            <a:r>
              <a:rPr lang="ru-RU" dirty="0" smtClean="0"/>
              <a:t>        Во второй половине </a:t>
            </a:r>
            <a:r>
              <a:rPr lang="en-US" dirty="0" smtClean="0"/>
              <a:t>XVIII</a:t>
            </a:r>
            <a:r>
              <a:rPr lang="ru-RU" dirty="0" smtClean="0"/>
              <a:t> века графиня С.А.Толстая перевезла в Елизарьево часть крестьян из-под Москвы.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57200"/>
            <a:ext cx="8208912" cy="1243608"/>
          </a:xfrm>
        </p:spPr>
        <p:txBody>
          <a:bodyPr>
            <a:normAutofit fontScale="90000"/>
          </a:bodyPr>
          <a:lstStyle/>
          <a:p>
            <a:r>
              <a:rPr lang="ru-RU" sz="4000" u="sng" dirty="0" smtClean="0">
                <a:solidFill>
                  <a:srgbClr val="7030A0"/>
                </a:solidFill>
                <a:latin typeface="Monotype Corsiva" pitchFamily="66" charset="0"/>
              </a:rPr>
              <a:t>Глава 2. Топонимика села Елизарьева.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002060"/>
                </a:solidFill>
              </a:rPr>
              <a:t>1. </a:t>
            </a:r>
            <a:r>
              <a:rPr lang="ru-RU" i="1" u="wavy" dirty="0" smtClean="0">
                <a:solidFill>
                  <a:srgbClr val="002060"/>
                </a:solidFill>
              </a:rPr>
              <a:t>История заселения территории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oselo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628800"/>
            <a:ext cx="5256187" cy="286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4653136"/>
            <a:ext cx="7704856" cy="1872208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Во второй половине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XVI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века, в эти места прибыли группой русские переселенцы из центральных районов Российского государства. Прибыли они с семьями, скотом, домашним скарбом. Старостой у переселенцев был умудренный природой и жизнью крестьянин по имени Елизар.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57200"/>
            <a:ext cx="3960440" cy="955576"/>
          </a:xfrm>
        </p:spPr>
        <p:txBody>
          <a:bodyPr>
            <a:normAutofit fontScale="90000"/>
          </a:bodyPr>
          <a:lstStyle/>
          <a:p>
            <a:pPr lvl="0"/>
            <a:r>
              <a:rPr lang="ru-RU" u="wavy" dirty="0" smtClean="0">
                <a:solidFill>
                  <a:srgbClr val="002060"/>
                </a:solidFill>
              </a:rPr>
              <a:t>2. Название села и его происхождение.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канирование000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1" y="1515428"/>
            <a:ext cx="2818655" cy="2545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91880" y="1556792"/>
            <a:ext cx="2016224" cy="4277072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         Улицы: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Яндрень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Ростовская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Завраг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Скачиха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Серпия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Курмыш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Самодуровка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Свистовка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57200"/>
            <a:ext cx="4248472" cy="73955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3.  </a:t>
            </a:r>
            <a:r>
              <a:rPr lang="ru-RU" u="wavy" dirty="0" smtClean="0">
                <a:solidFill>
                  <a:srgbClr val="002060"/>
                </a:solidFill>
              </a:rPr>
              <a:t>Топонимы села Елизарьева.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заовра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293096"/>
            <a:ext cx="2808312" cy="2180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сканирование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412776"/>
            <a:ext cx="2996167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сканирование0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3789040"/>
            <a:ext cx="2929541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24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71550"/>
            <a:ext cx="3250704" cy="2438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Новая Линия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Молодёжная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Новостройка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Новостройка-2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Переулок 9 Мая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Новые улицы</a:t>
            </a:r>
            <a:endParaRPr lang="ru-RU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Рисунок 5" descr="IMG_2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73016"/>
            <a:ext cx="2952328" cy="2214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-dubrovoxar_320x24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132856"/>
            <a:ext cx="3816350" cy="25402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1628800"/>
            <a:ext cx="2232248" cy="409384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20000"/>
              </a:lnSpc>
            </a:pPr>
            <a:r>
              <a:rPr lang="ru-RU" sz="1600" b="1" u="dbl" dirty="0" smtClean="0">
                <a:solidFill>
                  <a:schemeClr val="accent2">
                    <a:lumMod val="50000"/>
                  </a:schemeClr>
                </a:solidFill>
              </a:rPr>
              <a:t>Поля.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Лопата</a:t>
            </a:r>
          </a:p>
          <a:p>
            <a:pPr lvl="1">
              <a:lnSpc>
                <a:spcPct val="12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Талан</a:t>
            </a:r>
          </a:p>
          <a:p>
            <a:pPr lvl="1">
              <a:lnSpc>
                <a:spcPct val="120000"/>
              </a:lnSpc>
            </a:pPr>
            <a:r>
              <a:rPr lang="ru-RU" sz="1600" dirty="0" err="1" smtClean="0">
                <a:solidFill>
                  <a:schemeClr val="bg1"/>
                </a:solidFill>
              </a:rPr>
              <a:t>Горбуново</a:t>
            </a:r>
            <a:r>
              <a:rPr lang="ru-RU" sz="1600" dirty="0" smtClean="0">
                <a:solidFill>
                  <a:schemeClr val="bg1"/>
                </a:solidFill>
              </a:rPr>
              <a:t> поле</a:t>
            </a:r>
          </a:p>
          <a:p>
            <a:pPr lvl="1">
              <a:lnSpc>
                <a:spcPct val="120000"/>
              </a:lnSpc>
            </a:pPr>
            <a:r>
              <a:rPr lang="ru-RU" sz="1600" dirty="0" err="1" smtClean="0">
                <a:solidFill>
                  <a:schemeClr val="bg1"/>
                </a:solidFill>
              </a:rPr>
              <a:t>Бубенчево</a:t>
            </a:r>
            <a:endParaRPr lang="ru-RU" sz="1600" dirty="0" smtClean="0">
              <a:solidFill>
                <a:schemeClr val="bg1"/>
              </a:solidFill>
            </a:endParaRPr>
          </a:p>
          <a:p>
            <a:pPr lvl="1">
              <a:lnSpc>
                <a:spcPct val="12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Сундук</a:t>
            </a:r>
          </a:p>
          <a:p>
            <a:pPr lvl="1">
              <a:lnSpc>
                <a:spcPct val="120000"/>
              </a:lnSpc>
            </a:pPr>
            <a:r>
              <a:rPr lang="ru-RU" sz="1600" dirty="0" err="1" smtClean="0">
                <a:solidFill>
                  <a:schemeClr val="bg1"/>
                </a:solidFill>
              </a:rPr>
              <a:t>Кочнёво</a:t>
            </a:r>
            <a:r>
              <a:rPr lang="ru-RU" sz="1600" dirty="0" smtClean="0">
                <a:solidFill>
                  <a:schemeClr val="bg1"/>
                </a:solidFill>
              </a:rPr>
              <a:t> поле</a:t>
            </a:r>
          </a:p>
          <a:p>
            <a:pPr lvl="1">
              <a:lnSpc>
                <a:spcPct val="12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Оселок</a:t>
            </a:r>
          </a:p>
          <a:p>
            <a:pPr lvl="1">
              <a:lnSpc>
                <a:spcPct val="12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Попово поле</a:t>
            </a:r>
          </a:p>
          <a:p>
            <a:pPr lvl="1">
              <a:lnSpc>
                <a:spcPct val="12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Тот свет</a:t>
            </a:r>
          </a:p>
          <a:p>
            <a:pPr lvl="1">
              <a:lnSpc>
                <a:spcPct val="12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Чёртов </a:t>
            </a:r>
            <a:r>
              <a:rPr lang="ru-RU" sz="1600" dirty="0" err="1" smtClean="0">
                <a:solidFill>
                  <a:schemeClr val="bg1"/>
                </a:solidFill>
              </a:rPr>
              <a:t>пристол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57200"/>
            <a:ext cx="4032448" cy="739552"/>
          </a:xfrm>
        </p:spPr>
        <p:txBody>
          <a:bodyPr/>
          <a:lstStyle/>
          <a:p>
            <a:r>
              <a:rPr lang="ru-RU" u="wavy" dirty="0" smtClean="0">
                <a:solidFill>
                  <a:srgbClr val="002060"/>
                </a:solidFill>
              </a:rPr>
              <a:t>Топонимы села Елизарьева.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121</TotalTime>
  <Words>435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Топонимика села Елизарьева</vt:lpstr>
      <vt:lpstr>«Топонимика — это язык Земли, а Земля есть книга, где история человеческая записывается в географической номенклатуре»                 Н. И. Надеждин  Цель: Изучить историю своего села.  Задачи: 1. Определить природно-географическое  положение села Елизарьево.  2.  Выяснить образование и этимологическое происхождение названия нашего села. 3. Изучить топонимику села  Актуальность. В последнее время довольно остро поставлен вопрос о формировании у подрастающего поколения чувства любви к своей Родине. И изучение истории родного края, родного села, поможет в этом.</vt:lpstr>
      <vt:lpstr> Методы работы - интервьюирование; - опрос сторожилов села; - работа в краеведческом музее; - работа с архивными документами; - изучение литературы, связанной с темой работы.    Литература:  Книги В.И.Карпушова «Елизарьевские страницы» и «Пять веков Дивеевской земли. XVI-XX столетия».    </vt:lpstr>
      <vt:lpstr>Глава 1. Местоположение и природные условия с. Елизарьево.  Географическое положение. </vt:lpstr>
      <vt:lpstr>Глава 2. Топонимика села Елизарьева. 1. История заселения территории </vt:lpstr>
      <vt:lpstr>2. Название села и его происхождение. </vt:lpstr>
      <vt:lpstr>3.  Топонимы села Елизарьева.</vt:lpstr>
      <vt:lpstr>Новые улицы</vt:lpstr>
      <vt:lpstr>Топонимы села Елизарьева.</vt:lpstr>
      <vt:lpstr>Топонимы села Елизарьева.</vt:lpstr>
      <vt:lpstr>Итоги: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Топонимика села Елизарьева</dc:title>
  <dc:creator>Сергей</dc:creator>
  <cp:lastModifiedBy>Сергей</cp:lastModifiedBy>
  <cp:revision>26</cp:revision>
  <dcterms:created xsi:type="dcterms:W3CDTF">2011-03-20T10:23:33Z</dcterms:created>
  <dcterms:modified xsi:type="dcterms:W3CDTF">2011-03-22T06:29:50Z</dcterms:modified>
</cp:coreProperties>
</file>