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70" r:id="rId4"/>
    <p:sldId id="272" r:id="rId5"/>
    <p:sldId id="271" r:id="rId6"/>
    <p:sldId id="273" r:id="rId7"/>
    <p:sldId id="274" r:id="rId8"/>
    <p:sldId id="275" r:id="rId9"/>
    <p:sldId id="277" r:id="rId10"/>
    <p:sldId id="278" r:id="rId11"/>
    <p:sldId id="276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4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BF67FF-1B34-447A-90CC-DC18D34E7D0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823B7D-50D3-4BCC-ABAA-B5178A11A724}">
      <dgm:prSet phldrT="[Текст]" phldr="1"/>
      <dgm:spPr/>
      <dgm:t>
        <a:bodyPr/>
        <a:lstStyle/>
        <a:p>
          <a:endParaRPr lang="ru-RU"/>
        </a:p>
      </dgm:t>
    </dgm:pt>
    <dgm:pt modelId="{75C4122C-24F0-483B-B7DA-70CA572746FC}" type="parTrans" cxnId="{96086834-20F4-4B14-88AB-AB1B584D7D13}">
      <dgm:prSet/>
      <dgm:spPr/>
      <dgm:t>
        <a:bodyPr/>
        <a:lstStyle/>
        <a:p>
          <a:endParaRPr lang="ru-RU"/>
        </a:p>
      </dgm:t>
    </dgm:pt>
    <dgm:pt modelId="{FC421EC0-1FF3-4AD2-8737-94069B9E2B04}" type="sibTrans" cxnId="{96086834-20F4-4B14-88AB-AB1B584D7D13}">
      <dgm:prSet/>
      <dgm:spPr/>
      <dgm:t>
        <a:bodyPr/>
        <a:lstStyle/>
        <a:p>
          <a:endParaRPr lang="ru-RU"/>
        </a:p>
      </dgm:t>
    </dgm:pt>
    <dgm:pt modelId="{33A0FFE4-6F95-48DC-BE31-EAAB6B1CC5D0}">
      <dgm:prSet phldrT="[Текст]"/>
      <dgm:spPr/>
      <dgm:t>
        <a:bodyPr/>
        <a:lstStyle/>
        <a:p>
          <a:endParaRPr lang="ru-RU" dirty="0"/>
        </a:p>
      </dgm:t>
    </dgm:pt>
    <dgm:pt modelId="{9848920A-A478-452B-9D58-CD73997BB198}" type="parTrans" cxnId="{DB5584EA-D178-4EB0-BF7C-DBFE86169F5C}">
      <dgm:prSet/>
      <dgm:spPr/>
      <dgm:t>
        <a:bodyPr/>
        <a:lstStyle/>
        <a:p>
          <a:endParaRPr lang="ru-RU"/>
        </a:p>
      </dgm:t>
    </dgm:pt>
    <dgm:pt modelId="{F9FAD7F9-09B7-48A1-B4F8-51882D5DF057}" type="sibTrans" cxnId="{DB5584EA-D178-4EB0-BF7C-DBFE86169F5C}">
      <dgm:prSet/>
      <dgm:spPr/>
      <dgm:t>
        <a:bodyPr/>
        <a:lstStyle/>
        <a:p>
          <a:endParaRPr lang="ru-RU"/>
        </a:p>
      </dgm:t>
    </dgm:pt>
    <dgm:pt modelId="{D8D46280-608D-47D6-BC7D-54BC6957C906}">
      <dgm:prSet phldrT="[Текст]" phldr="1"/>
      <dgm:spPr/>
      <dgm:t>
        <a:bodyPr/>
        <a:lstStyle/>
        <a:p>
          <a:endParaRPr lang="ru-RU"/>
        </a:p>
      </dgm:t>
    </dgm:pt>
    <dgm:pt modelId="{0B671A18-354C-4944-9EE0-0B714CD2895F}" type="parTrans" cxnId="{9A179CCB-6AAA-465B-A2B1-E3BF2C9524DC}">
      <dgm:prSet/>
      <dgm:spPr/>
      <dgm:t>
        <a:bodyPr/>
        <a:lstStyle/>
        <a:p>
          <a:endParaRPr lang="ru-RU"/>
        </a:p>
      </dgm:t>
    </dgm:pt>
    <dgm:pt modelId="{FB8C7E5F-306C-49C4-870A-899A2B2D00FD}" type="sibTrans" cxnId="{9A179CCB-6AAA-465B-A2B1-E3BF2C9524DC}">
      <dgm:prSet/>
      <dgm:spPr/>
      <dgm:t>
        <a:bodyPr/>
        <a:lstStyle/>
        <a:p>
          <a:endParaRPr lang="ru-RU"/>
        </a:p>
      </dgm:t>
    </dgm:pt>
    <dgm:pt modelId="{218F0A7F-39EB-4509-8B4C-586C14DA55BA}">
      <dgm:prSet phldrT="[Текст]"/>
      <dgm:spPr/>
      <dgm:t>
        <a:bodyPr/>
        <a:lstStyle/>
        <a:p>
          <a:endParaRPr lang="ru-RU" dirty="0"/>
        </a:p>
      </dgm:t>
    </dgm:pt>
    <dgm:pt modelId="{F8279CA8-124E-4259-9E5A-6C4F4881744D}" type="parTrans" cxnId="{A7C49242-208F-4B39-9C38-91BB6D9EE629}">
      <dgm:prSet/>
      <dgm:spPr/>
      <dgm:t>
        <a:bodyPr/>
        <a:lstStyle/>
        <a:p>
          <a:endParaRPr lang="ru-RU"/>
        </a:p>
      </dgm:t>
    </dgm:pt>
    <dgm:pt modelId="{BBD12511-536C-46A5-8736-F692D81C5036}" type="sibTrans" cxnId="{A7C49242-208F-4B39-9C38-91BB6D9EE629}">
      <dgm:prSet/>
      <dgm:spPr/>
      <dgm:t>
        <a:bodyPr/>
        <a:lstStyle/>
        <a:p>
          <a:endParaRPr lang="ru-RU"/>
        </a:p>
      </dgm:t>
    </dgm:pt>
    <dgm:pt modelId="{D98A1D3E-37E6-44AE-B49E-14EEFF297EA1}">
      <dgm:prSet phldrT="[Текст]" phldr="1"/>
      <dgm:spPr/>
      <dgm:t>
        <a:bodyPr/>
        <a:lstStyle/>
        <a:p>
          <a:endParaRPr lang="ru-RU"/>
        </a:p>
      </dgm:t>
    </dgm:pt>
    <dgm:pt modelId="{DEB81905-C753-425C-B533-E5A4E2C68D4A}" type="parTrans" cxnId="{529AD54D-019B-4D79-800E-AB459CA297AC}">
      <dgm:prSet/>
      <dgm:spPr/>
      <dgm:t>
        <a:bodyPr/>
        <a:lstStyle/>
        <a:p>
          <a:endParaRPr lang="ru-RU"/>
        </a:p>
      </dgm:t>
    </dgm:pt>
    <dgm:pt modelId="{078D9214-85E3-43F6-833D-D849D5D3003B}" type="sibTrans" cxnId="{529AD54D-019B-4D79-800E-AB459CA297AC}">
      <dgm:prSet/>
      <dgm:spPr/>
      <dgm:t>
        <a:bodyPr/>
        <a:lstStyle/>
        <a:p>
          <a:endParaRPr lang="ru-RU"/>
        </a:p>
      </dgm:t>
    </dgm:pt>
    <dgm:pt modelId="{50C91BD7-34E2-4015-BF07-66700AD2726B}">
      <dgm:prSet phldrT="[Текст]"/>
      <dgm:spPr/>
      <dgm:t>
        <a:bodyPr/>
        <a:lstStyle/>
        <a:p>
          <a:endParaRPr lang="ru-RU" dirty="0"/>
        </a:p>
      </dgm:t>
    </dgm:pt>
    <dgm:pt modelId="{500D0737-34DA-4A7C-87FC-4C086648D576}" type="parTrans" cxnId="{C6E6B458-116F-46C3-A0E2-FEB711DC7AF6}">
      <dgm:prSet/>
      <dgm:spPr/>
      <dgm:t>
        <a:bodyPr/>
        <a:lstStyle/>
        <a:p>
          <a:endParaRPr lang="ru-RU"/>
        </a:p>
      </dgm:t>
    </dgm:pt>
    <dgm:pt modelId="{2B89BB55-8C26-4487-AE47-BE66839F2E91}" type="sibTrans" cxnId="{C6E6B458-116F-46C3-A0E2-FEB711DC7AF6}">
      <dgm:prSet/>
      <dgm:spPr/>
      <dgm:t>
        <a:bodyPr/>
        <a:lstStyle/>
        <a:p>
          <a:endParaRPr lang="ru-RU"/>
        </a:p>
      </dgm:t>
    </dgm:pt>
    <dgm:pt modelId="{9D40A25D-DDEC-47AB-87FF-0D8141AC7F1A}" type="pres">
      <dgm:prSet presAssocID="{5ABF67FF-1B34-447A-90CC-DC18D34E7D0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E07709-6BA2-430D-8074-617FA40CE43F}" type="pres">
      <dgm:prSet presAssocID="{63823B7D-50D3-4BCC-ABAA-B5178A11A724}" presName="composite" presStyleCnt="0"/>
      <dgm:spPr/>
    </dgm:pt>
    <dgm:pt modelId="{DC7C013A-9E37-4BB0-ABCE-0EEB2CBCB9B8}" type="pres">
      <dgm:prSet presAssocID="{63823B7D-50D3-4BCC-ABAA-B5178A11A724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51730C-114A-4176-9BBD-136BFA668F6F}" type="pres">
      <dgm:prSet presAssocID="{63823B7D-50D3-4BCC-ABAA-B5178A11A724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2705F4-2EB5-4F9C-9A67-28DCC0294941}" type="pres">
      <dgm:prSet presAssocID="{FC421EC0-1FF3-4AD2-8737-94069B9E2B04}" presName="sp" presStyleCnt="0"/>
      <dgm:spPr/>
    </dgm:pt>
    <dgm:pt modelId="{C82A1275-B45A-4CF5-B29D-4B8B268C75BA}" type="pres">
      <dgm:prSet presAssocID="{D8D46280-608D-47D6-BC7D-54BC6957C906}" presName="composite" presStyleCnt="0"/>
      <dgm:spPr/>
    </dgm:pt>
    <dgm:pt modelId="{3DCDADAA-CAB6-432D-9CC1-E890F4352AB6}" type="pres">
      <dgm:prSet presAssocID="{D8D46280-608D-47D6-BC7D-54BC6957C90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6D4C49-0937-4B6B-A821-18BC9173BB73}" type="pres">
      <dgm:prSet presAssocID="{D8D46280-608D-47D6-BC7D-54BC6957C90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C0EEC6-16D2-4970-8B43-F5ABF87AE65C}" type="pres">
      <dgm:prSet presAssocID="{FB8C7E5F-306C-49C4-870A-899A2B2D00FD}" presName="sp" presStyleCnt="0"/>
      <dgm:spPr/>
    </dgm:pt>
    <dgm:pt modelId="{9113F973-C247-476C-A9BD-027837EAA56D}" type="pres">
      <dgm:prSet presAssocID="{D98A1D3E-37E6-44AE-B49E-14EEFF297EA1}" presName="composite" presStyleCnt="0"/>
      <dgm:spPr/>
    </dgm:pt>
    <dgm:pt modelId="{4917AB2B-C266-4A26-B68B-CF9E04AFE9F7}" type="pres">
      <dgm:prSet presAssocID="{D98A1D3E-37E6-44AE-B49E-14EEFF297EA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B38CFC-8969-4CCA-8B28-7816507E077F}" type="pres">
      <dgm:prSet presAssocID="{D98A1D3E-37E6-44AE-B49E-14EEFF297EA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AB8DD3-2FD7-421D-8625-CFC2D31ACE35}" type="presOf" srcId="{50C91BD7-34E2-4015-BF07-66700AD2726B}" destId="{60B38CFC-8969-4CCA-8B28-7816507E077F}" srcOrd="0" destOrd="0" presId="urn:microsoft.com/office/officeart/2005/8/layout/chevron2"/>
    <dgm:cxn modelId="{BF041BAB-E5E4-4812-9472-0490411F04D8}" type="presOf" srcId="{33A0FFE4-6F95-48DC-BE31-EAAB6B1CC5D0}" destId="{6C51730C-114A-4176-9BBD-136BFA668F6F}" srcOrd="0" destOrd="0" presId="urn:microsoft.com/office/officeart/2005/8/layout/chevron2"/>
    <dgm:cxn modelId="{C35A96A0-BE14-435B-B55A-0950EEDE82FF}" type="presOf" srcId="{D98A1D3E-37E6-44AE-B49E-14EEFF297EA1}" destId="{4917AB2B-C266-4A26-B68B-CF9E04AFE9F7}" srcOrd="0" destOrd="0" presId="urn:microsoft.com/office/officeart/2005/8/layout/chevron2"/>
    <dgm:cxn modelId="{9A179CCB-6AAA-465B-A2B1-E3BF2C9524DC}" srcId="{5ABF67FF-1B34-447A-90CC-DC18D34E7D0B}" destId="{D8D46280-608D-47D6-BC7D-54BC6957C906}" srcOrd="1" destOrd="0" parTransId="{0B671A18-354C-4944-9EE0-0B714CD2895F}" sibTransId="{FB8C7E5F-306C-49C4-870A-899A2B2D00FD}"/>
    <dgm:cxn modelId="{C6E6B458-116F-46C3-A0E2-FEB711DC7AF6}" srcId="{D98A1D3E-37E6-44AE-B49E-14EEFF297EA1}" destId="{50C91BD7-34E2-4015-BF07-66700AD2726B}" srcOrd="0" destOrd="0" parTransId="{500D0737-34DA-4A7C-87FC-4C086648D576}" sibTransId="{2B89BB55-8C26-4487-AE47-BE66839F2E91}"/>
    <dgm:cxn modelId="{529AD54D-019B-4D79-800E-AB459CA297AC}" srcId="{5ABF67FF-1B34-447A-90CC-DC18D34E7D0B}" destId="{D98A1D3E-37E6-44AE-B49E-14EEFF297EA1}" srcOrd="2" destOrd="0" parTransId="{DEB81905-C753-425C-B533-E5A4E2C68D4A}" sibTransId="{078D9214-85E3-43F6-833D-D849D5D3003B}"/>
    <dgm:cxn modelId="{A7C49242-208F-4B39-9C38-91BB6D9EE629}" srcId="{D8D46280-608D-47D6-BC7D-54BC6957C906}" destId="{218F0A7F-39EB-4509-8B4C-586C14DA55BA}" srcOrd="0" destOrd="0" parTransId="{F8279CA8-124E-4259-9E5A-6C4F4881744D}" sibTransId="{BBD12511-536C-46A5-8736-F692D81C5036}"/>
    <dgm:cxn modelId="{688E1DBC-59BD-4C5D-81BB-B5305F2541BB}" type="presOf" srcId="{D8D46280-608D-47D6-BC7D-54BC6957C906}" destId="{3DCDADAA-CAB6-432D-9CC1-E890F4352AB6}" srcOrd="0" destOrd="0" presId="urn:microsoft.com/office/officeart/2005/8/layout/chevron2"/>
    <dgm:cxn modelId="{96086834-20F4-4B14-88AB-AB1B584D7D13}" srcId="{5ABF67FF-1B34-447A-90CC-DC18D34E7D0B}" destId="{63823B7D-50D3-4BCC-ABAA-B5178A11A724}" srcOrd="0" destOrd="0" parTransId="{75C4122C-24F0-483B-B7DA-70CA572746FC}" sibTransId="{FC421EC0-1FF3-4AD2-8737-94069B9E2B04}"/>
    <dgm:cxn modelId="{DB5584EA-D178-4EB0-BF7C-DBFE86169F5C}" srcId="{63823B7D-50D3-4BCC-ABAA-B5178A11A724}" destId="{33A0FFE4-6F95-48DC-BE31-EAAB6B1CC5D0}" srcOrd="0" destOrd="0" parTransId="{9848920A-A478-452B-9D58-CD73997BB198}" sibTransId="{F9FAD7F9-09B7-48A1-B4F8-51882D5DF057}"/>
    <dgm:cxn modelId="{6323F833-E11E-4A19-BFAA-415A3D3AF416}" type="presOf" srcId="{5ABF67FF-1B34-447A-90CC-DC18D34E7D0B}" destId="{9D40A25D-DDEC-47AB-87FF-0D8141AC7F1A}" srcOrd="0" destOrd="0" presId="urn:microsoft.com/office/officeart/2005/8/layout/chevron2"/>
    <dgm:cxn modelId="{6A8A9D40-09A2-4445-A6CA-D820754D6FFB}" type="presOf" srcId="{63823B7D-50D3-4BCC-ABAA-B5178A11A724}" destId="{DC7C013A-9E37-4BB0-ABCE-0EEB2CBCB9B8}" srcOrd="0" destOrd="0" presId="urn:microsoft.com/office/officeart/2005/8/layout/chevron2"/>
    <dgm:cxn modelId="{43610248-B4B8-4C7B-B9A6-F03376C6DE9B}" type="presOf" srcId="{218F0A7F-39EB-4509-8B4C-586C14DA55BA}" destId="{BE6D4C49-0937-4B6B-A821-18BC9173BB73}" srcOrd="0" destOrd="0" presId="urn:microsoft.com/office/officeart/2005/8/layout/chevron2"/>
    <dgm:cxn modelId="{DA4C2B1C-09DA-42F7-BC5D-817E040056B9}" type="presParOf" srcId="{9D40A25D-DDEC-47AB-87FF-0D8141AC7F1A}" destId="{4CE07709-6BA2-430D-8074-617FA40CE43F}" srcOrd="0" destOrd="0" presId="urn:microsoft.com/office/officeart/2005/8/layout/chevron2"/>
    <dgm:cxn modelId="{608BDD86-EBF6-4F1F-83CF-D7EBC546206A}" type="presParOf" srcId="{4CE07709-6BA2-430D-8074-617FA40CE43F}" destId="{DC7C013A-9E37-4BB0-ABCE-0EEB2CBCB9B8}" srcOrd="0" destOrd="0" presId="urn:microsoft.com/office/officeart/2005/8/layout/chevron2"/>
    <dgm:cxn modelId="{29C28017-BAF4-48C8-A3E1-37EF5C1BBB29}" type="presParOf" srcId="{4CE07709-6BA2-430D-8074-617FA40CE43F}" destId="{6C51730C-114A-4176-9BBD-136BFA668F6F}" srcOrd="1" destOrd="0" presId="urn:microsoft.com/office/officeart/2005/8/layout/chevron2"/>
    <dgm:cxn modelId="{9B023D64-06E9-419B-8DEC-A09E8419607B}" type="presParOf" srcId="{9D40A25D-DDEC-47AB-87FF-0D8141AC7F1A}" destId="{6C2705F4-2EB5-4F9C-9A67-28DCC0294941}" srcOrd="1" destOrd="0" presId="urn:microsoft.com/office/officeart/2005/8/layout/chevron2"/>
    <dgm:cxn modelId="{C3AE1F05-8C31-4C9F-9C7F-38ADC149D0B3}" type="presParOf" srcId="{9D40A25D-DDEC-47AB-87FF-0D8141AC7F1A}" destId="{C82A1275-B45A-4CF5-B29D-4B8B268C75BA}" srcOrd="2" destOrd="0" presId="urn:microsoft.com/office/officeart/2005/8/layout/chevron2"/>
    <dgm:cxn modelId="{EB029A29-E7C4-436D-90FF-D7824B47E86D}" type="presParOf" srcId="{C82A1275-B45A-4CF5-B29D-4B8B268C75BA}" destId="{3DCDADAA-CAB6-432D-9CC1-E890F4352AB6}" srcOrd="0" destOrd="0" presId="urn:microsoft.com/office/officeart/2005/8/layout/chevron2"/>
    <dgm:cxn modelId="{176F2870-6AF2-4106-9B83-6F536B69F8B4}" type="presParOf" srcId="{C82A1275-B45A-4CF5-B29D-4B8B268C75BA}" destId="{BE6D4C49-0937-4B6B-A821-18BC9173BB73}" srcOrd="1" destOrd="0" presId="urn:microsoft.com/office/officeart/2005/8/layout/chevron2"/>
    <dgm:cxn modelId="{0957A885-A1AE-47DD-9836-DC084A186E34}" type="presParOf" srcId="{9D40A25D-DDEC-47AB-87FF-0D8141AC7F1A}" destId="{ADC0EEC6-16D2-4970-8B43-F5ABF87AE65C}" srcOrd="3" destOrd="0" presId="urn:microsoft.com/office/officeart/2005/8/layout/chevron2"/>
    <dgm:cxn modelId="{689C857D-E67F-40F7-B85A-EA4D02C410A1}" type="presParOf" srcId="{9D40A25D-DDEC-47AB-87FF-0D8141AC7F1A}" destId="{9113F973-C247-476C-A9BD-027837EAA56D}" srcOrd="4" destOrd="0" presId="urn:microsoft.com/office/officeart/2005/8/layout/chevron2"/>
    <dgm:cxn modelId="{468C829B-814F-41EF-9468-0EA207D4489C}" type="presParOf" srcId="{9113F973-C247-476C-A9BD-027837EAA56D}" destId="{4917AB2B-C266-4A26-B68B-CF9E04AFE9F7}" srcOrd="0" destOrd="0" presId="urn:microsoft.com/office/officeart/2005/8/layout/chevron2"/>
    <dgm:cxn modelId="{60587F0A-5877-41CD-BF81-846EDF0F1178}" type="presParOf" srcId="{9113F973-C247-476C-A9BD-027837EAA56D}" destId="{60B38CFC-8969-4CCA-8B28-7816507E077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BF67FF-1B34-447A-90CC-DC18D34E7D0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823B7D-50D3-4BCC-ABAA-B5178A11A724}">
      <dgm:prSet phldrT="[Текст]" phldr="1"/>
      <dgm:spPr/>
      <dgm:t>
        <a:bodyPr/>
        <a:lstStyle/>
        <a:p>
          <a:endParaRPr lang="ru-RU"/>
        </a:p>
      </dgm:t>
    </dgm:pt>
    <dgm:pt modelId="{75C4122C-24F0-483B-B7DA-70CA572746FC}" type="parTrans" cxnId="{96086834-20F4-4B14-88AB-AB1B584D7D13}">
      <dgm:prSet/>
      <dgm:spPr/>
      <dgm:t>
        <a:bodyPr/>
        <a:lstStyle/>
        <a:p>
          <a:endParaRPr lang="ru-RU"/>
        </a:p>
      </dgm:t>
    </dgm:pt>
    <dgm:pt modelId="{FC421EC0-1FF3-4AD2-8737-94069B9E2B04}" type="sibTrans" cxnId="{96086834-20F4-4B14-88AB-AB1B584D7D13}">
      <dgm:prSet/>
      <dgm:spPr/>
      <dgm:t>
        <a:bodyPr/>
        <a:lstStyle/>
        <a:p>
          <a:endParaRPr lang="ru-RU"/>
        </a:p>
      </dgm:t>
    </dgm:pt>
    <dgm:pt modelId="{33A0FFE4-6F95-48DC-BE31-EAAB6B1CC5D0}">
      <dgm:prSet phldrT="[Текст]"/>
      <dgm:spPr/>
      <dgm:t>
        <a:bodyPr/>
        <a:lstStyle/>
        <a:p>
          <a:r>
            <a:rPr lang="ru-RU" dirty="0" smtClean="0"/>
            <a:t>Лендлорд</a:t>
          </a:r>
          <a:endParaRPr lang="ru-RU" dirty="0"/>
        </a:p>
      </dgm:t>
    </dgm:pt>
    <dgm:pt modelId="{9848920A-A478-452B-9D58-CD73997BB198}" type="parTrans" cxnId="{DB5584EA-D178-4EB0-BF7C-DBFE86169F5C}">
      <dgm:prSet/>
      <dgm:spPr/>
      <dgm:t>
        <a:bodyPr/>
        <a:lstStyle/>
        <a:p>
          <a:endParaRPr lang="ru-RU"/>
        </a:p>
      </dgm:t>
    </dgm:pt>
    <dgm:pt modelId="{F9FAD7F9-09B7-48A1-B4F8-51882D5DF057}" type="sibTrans" cxnId="{DB5584EA-D178-4EB0-BF7C-DBFE86169F5C}">
      <dgm:prSet/>
      <dgm:spPr/>
      <dgm:t>
        <a:bodyPr/>
        <a:lstStyle/>
        <a:p>
          <a:endParaRPr lang="ru-RU"/>
        </a:p>
      </dgm:t>
    </dgm:pt>
    <dgm:pt modelId="{D8D46280-608D-47D6-BC7D-54BC6957C906}">
      <dgm:prSet phldrT="[Текст]" phldr="1"/>
      <dgm:spPr/>
      <dgm:t>
        <a:bodyPr/>
        <a:lstStyle/>
        <a:p>
          <a:endParaRPr lang="ru-RU"/>
        </a:p>
      </dgm:t>
    </dgm:pt>
    <dgm:pt modelId="{0B671A18-354C-4944-9EE0-0B714CD2895F}" type="parTrans" cxnId="{9A179CCB-6AAA-465B-A2B1-E3BF2C9524DC}">
      <dgm:prSet/>
      <dgm:spPr/>
      <dgm:t>
        <a:bodyPr/>
        <a:lstStyle/>
        <a:p>
          <a:endParaRPr lang="ru-RU"/>
        </a:p>
      </dgm:t>
    </dgm:pt>
    <dgm:pt modelId="{FB8C7E5F-306C-49C4-870A-899A2B2D00FD}" type="sibTrans" cxnId="{9A179CCB-6AAA-465B-A2B1-E3BF2C9524DC}">
      <dgm:prSet/>
      <dgm:spPr/>
      <dgm:t>
        <a:bodyPr/>
        <a:lstStyle/>
        <a:p>
          <a:endParaRPr lang="ru-RU"/>
        </a:p>
      </dgm:t>
    </dgm:pt>
    <dgm:pt modelId="{218F0A7F-39EB-4509-8B4C-586C14DA55BA}">
      <dgm:prSet phldrT="[Текст]"/>
      <dgm:spPr/>
      <dgm:t>
        <a:bodyPr/>
        <a:lstStyle/>
        <a:p>
          <a:r>
            <a:rPr lang="ru-RU" dirty="0" smtClean="0"/>
            <a:t>Арендатор</a:t>
          </a:r>
          <a:endParaRPr lang="ru-RU" dirty="0"/>
        </a:p>
      </dgm:t>
    </dgm:pt>
    <dgm:pt modelId="{F8279CA8-124E-4259-9E5A-6C4F4881744D}" type="parTrans" cxnId="{A7C49242-208F-4B39-9C38-91BB6D9EE629}">
      <dgm:prSet/>
      <dgm:spPr/>
      <dgm:t>
        <a:bodyPr/>
        <a:lstStyle/>
        <a:p>
          <a:endParaRPr lang="ru-RU"/>
        </a:p>
      </dgm:t>
    </dgm:pt>
    <dgm:pt modelId="{BBD12511-536C-46A5-8736-F692D81C5036}" type="sibTrans" cxnId="{A7C49242-208F-4B39-9C38-91BB6D9EE629}">
      <dgm:prSet/>
      <dgm:spPr/>
      <dgm:t>
        <a:bodyPr/>
        <a:lstStyle/>
        <a:p>
          <a:endParaRPr lang="ru-RU"/>
        </a:p>
      </dgm:t>
    </dgm:pt>
    <dgm:pt modelId="{D98A1D3E-37E6-44AE-B49E-14EEFF297EA1}">
      <dgm:prSet phldrT="[Текст]" phldr="1"/>
      <dgm:spPr/>
      <dgm:t>
        <a:bodyPr/>
        <a:lstStyle/>
        <a:p>
          <a:endParaRPr lang="ru-RU"/>
        </a:p>
      </dgm:t>
    </dgm:pt>
    <dgm:pt modelId="{DEB81905-C753-425C-B533-E5A4E2C68D4A}" type="parTrans" cxnId="{529AD54D-019B-4D79-800E-AB459CA297AC}">
      <dgm:prSet/>
      <dgm:spPr/>
      <dgm:t>
        <a:bodyPr/>
        <a:lstStyle/>
        <a:p>
          <a:endParaRPr lang="ru-RU"/>
        </a:p>
      </dgm:t>
    </dgm:pt>
    <dgm:pt modelId="{078D9214-85E3-43F6-833D-D849D5D3003B}" type="sibTrans" cxnId="{529AD54D-019B-4D79-800E-AB459CA297AC}">
      <dgm:prSet/>
      <dgm:spPr/>
      <dgm:t>
        <a:bodyPr/>
        <a:lstStyle/>
        <a:p>
          <a:endParaRPr lang="ru-RU"/>
        </a:p>
      </dgm:t>
    </dgm:pt>
    <dgm:pt modelId="{50C91BD7-34E2-4015-BF07-66700AD2726B}">
      <dgm:prSet phldrT="[Текст]"/>
      <dgm:spPr/>
      <dgm:t>
        <a:bodyPr/>
        <a:lstStyle/>
        <a:p>
          <a:r>
            <a:rPr lang="ru-RU" dirty="0" smtClean="0"/>
            <a:t>Наемный работник</a:t>
          </a:r>
          <a:endParaRPr lang="ru-RU" dirty="0"/>
        </a:p>
      </dgm:t>
    </dgm:pt>
    <dgm:pt modelId="{500D0737-34DA-4A7C-87FC-4C086648D576}" type="parTrans" cxnId="{C6E6B458-116F-46C3-A0E2-FEB711DC7AF6}">
      <dgm:prSet/>
      <dgm:spPr/>
      <dgm:t>
        <a:bodyPr/>
        <a:lstStyle/>
        <a:p>
          <a:endParaRPr lang="ru-RU"/>
        </a:p>
      </dgm:t>
    </dgm:pt>
    <dgm:pt modelId="{2B89BB55-8C26-4487-AE47-BE66839F2E91}" type="sibTrans" cxnId="{C6E6B458-116F-46C3-A0E2-FEB711DC7AF6}">
      <dgm:prSet/>
      <dgm:spPr/>
      <dgm:t>
        <a:bodyPr/>
        <a:lstStyle/>
        <a:p>
          <a:endParaRPr lang="ru-RU"/>
        </a:p>
      </dgm:t>
    </dgm:pt>
    <dgm:pt modelId="{9D40A25D-DDEC-47AB-87FF-0D8141AC7F1A}" type="pres">
      <dgm:prSet presAssocID="{5ABF67FF-1B34-447A-90CC-DC18D34E7D0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E07709-6BA2-430D-8074-617FA40CE43F}" type="pres">
      <dgm:prSet presAssocID="{63823B7D-50D3-4BCC-ABAA-B5178A11A724}" presName="composite" presStyleCnt="0"/>
      <dgm:spPr/>
    </dgm:pt>
    <dgm:pt modelId="{DC7C013A-9E37-4BB0-ABCE-0EEB2CBCB9B8}" type="pres">
      <dgm:prSet presAssocID="{63823B7D-50D3-4BCC-ABAA-B5178A11A724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51730C-114A-4176-9BBD-136BFA668F6F}" type="pres">
      <dgm:prSet presAssocID="{63823B7D-50D3-4BCC-ABAA-B5178A11A724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2705F4-2EB5-4F9C-9A67-28DCC0294941}" type="pres">
      <dgm:prSet presAssocID="{FC421EC0-1FF3-4AD2-8737-94069B9E2B04}" presName="sp" presStyleCnt="0"/>
      <dgm:spPr/>
    </dgm:pt>
    <dgm:pt modelId="{C82A1275-B45A-4CF5-B29D-4B8B268C75BA}" type="pres">
      <dgm:prSet presAssocID="{D8D46280-608D-47D6-BC7D-54BC6957C906}" presName="composite" presStyleCnt="0"/>
      <dgm:spPr/>
    </dgm:pt>
    <dgm:pt modelId="{3DCDADAA-CAB6-432D-9CC1-E890F4352AB6}" type="pres">
      <dgm:prSet presAssocID="{D8D46280-608D-47D6-BC7D-54BC6957C90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6D4C49-0937-4B6B-A821-18BC9173BB73}" type="pres">
      <dgm:prSet presAssocID="{D8D46280-608D-47D6-BC7D-54BC6957C90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C0EEC6-16D2-4970-8B43-F5ABF87AE65C}" type="pres">
      <dgm:prSet presAssocID="{FB8C7E5F-306C-49C4-870A-899A2B2D00FD}" presName="sp" presStyleCnt="0"/>
      <dgm:spPr/>
    </dgm:pt>
    <dgm:pt modelId="{9113F973-C247-476C-A9BD-027837EAA56D}" type="pres">
      <dgm:prSet presAssocID="{D98A1D3E-37E6-44AE-B49E-14EEFF297EA1}" presName="composite" presStyleCnt="0"/>
      <dgm:spPr/>
    </dgm:pt>
    <dgm:pt modelId="{4917AB2B-C266-4A26-B68B-CF9E04AFE9F7}" type="pres">
      <dgm:prSet presAssocID="{D98A1D3E-37E6-44AE-B49E-14EEFF297EA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B38CFC-8969-4CCA-8B28-7816507E077F}" type="pres">
      <dgm:prSet presAssocID="{D98A1D3E-37E6-44AE-B49E-14EEFF297EA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179CCB-6AAA-465B-A2B1-E3BF2C9524DC}" srcId="{5ABF67FF-1B34-447A-90CC-DC18D34E7D0B}" destId="{D8D46280-608D-47D6-BC7D-54BC6957C906}" srcOrd="1" destOrd="0" parTransId="{0B671A18-354C-4944-9EE0-0B714CD2895F}" sibTransId="{FB8C7E5F-306C-49C4-870A-899A2B2D00FD}"/>
    <dgm:cxn modelId="{76CC9ED0-203E-4B5E-AE5D-0F620485F3B2}" type="presOf" srcId="{218F0A7F-39EB-4509-8B4C-586C14DA55BA}" destId="{BE6D4C49-0937-4B6B-A821-18BC9173BB73}" srcOrd="0" destOrd="0" presId="urn:microsoft.com/office/officeart/2005/8/layout/chevron2"/>
    <dgm:cxn modelId="{50923AEC-E75A-4982-905F-5D3B529B13BA}" type="presOf" srcId="{33A0FFE4-6F95-48DC-BE31-EAAB6B1CC5D0}" destId="{6C51730C-114A-4176-9BBD-136BFA668F6F}" srcOrd="0" destOrd="0" presId="urn:microsoft.com/office/officeart/2005/8/layout/chevron2"/>
    <dgm:cxn modelId="{C6E6B458-116F-46C3-A0E2-FEB711DC7AF6}" srcId="{D98A1D3E-37E6-44AE-B49E-14EEFF297EA1}" destId="{50C91BD7-34E2-4015-BF07-66700AD2726B}" srcOrd="0" destOrd="0" parTransId="{500D0737-34DA-4A7C-87FC-4C086648D576}" sibTransId="{2B89BB55-8C26-4487-AE47-BE66839F2E91}"/>
    <dgm:cxn modelId="{148383A9-59F7-423F-863D-8D331A46E9E3}" type="presOf" srcId="{5ABF67FF-1B34-447A-90CC-DC18D34E7D0B}" destId="{9D40A25D-DDEC-47AB-87FF-0D8141AC7F1A}" srcOrd="0" destOrd="0" presId="urn:microsoft.com/office/officeart/2005/8/layout/chevron2"/>
    <dgm:cxn modelId="{A7C49242-208F-4B39-9C38-91BB6D9EE629}" srcId="{D8D46280-608D-47D6-BC7D-54BC6957C906}" destId="{218F0A7F-39EB-4509-8B4C-586C14DA55BA}" srcOrd="0" destOrd="0" parTransId="{F8279CA8-124E-4259-9E5A-6C4F4881744D}" sibTransId="{BBD12511-536C-46A5-8736-F692D81C5036}"/>
    <dgm:cxn modelId="{529AD54D-019B-4D79-800E-AB459CA297AC}" srcId="{5ABF67FF-1B34-447A-90CC-DC18D34E7D0B}" destId="{D98A1D3E-37E6-44AE-B49E-14EEFF297EA1}" srcOrd="2" destOrd="0" parTransId="{DEB81905-C753-425C-B533-E5A4E2C68D4A}" sibTransId="{078D9214-85E3-43F6-833D-D849D5D3003B}"/>
    <dgm:cxn modelId="{E0116D03-CAB8-4604-825A-00277E500147}" type="presOf" srcId="{63823B7D-50D3-4BCC-ABAA-B5178A11A724}" destId="{DC7C013A-9E37-4BB0-ABCE-0EEB2CBCB9B8}" srcOrd="0" destOrd="0" presId="urn:microsoft.com/office/officeart/2005/8/layout/chevron2"/>
    <dgm:cxn modelId="{8A739458-5DCB-45D0-A7BF-F9FEF05C6630}" type="presOf" srcId="{D98A1D3E-37E6-44AE-B49E-14EEFF297EA1}" destId="{4917AB2B-C266-4A26-B68B-CF9E04AFE9F7}" srcOrd="0" destOrd="0" presId="urn:microsoft.com/office/officeart/2005/8/layout/chevron2"/>
    <dgm:cxn modelId="{96086834-20F4-4B14-88AB-AB1B584D7D13}" srcId="{5ABF67FF-1B34-447A-90CC-DC18D34E7D0B}" destId="{63823B7D-50D3-4BCC-ABAA-B5178A11A724}" srcOrd="0" destOrd="0" parTransId="{75C4122C-24F0-483B-B7DA-70CA572746FC}" sibTransId="{FC421EC0-1FF3-4AD2-8737-94069B9E2B04}"/>
    <dgm:cxn modelId="{DB5584EA-D178-4EB0-BF7C-DBFE86169F5C}" srcId="{63823B7D-50D3-4BCC-ABAA-B5178A11A724}" destId="{33A0FFE4-6F95-48DC-BE31-EAAB6B1CC5D0}" srcOrd="0" destOrd="0" parTransId="{9848920A-A478-452B-9D58-CD73997BB198}" sibTransId="{F9FAD7F9-09B7-48A1-B4F8-51882D5DF057}"/>
    <dgm:cxn modelId="{DA738732-B06D-465E-AC3A-7E9FADA1DE36}" type="presOf" srcId="{50C91BD7-34E2-4015-BF07-66700AD2726B}" destId="{60B38CFC-8969-4CCA-8B28-7816507E077F}" srcOrd="0" destOrd="0" presId="urn:microsoft.com/office/officeart/2005/8/layout/chevron2"/>
    <dgm:cxn modelId="{0E339474-E16D-42C3-A542-D364F86C4E5F}" type="presOf" srcId="{D8D46280-608D-47D6-BC7D-54BC6957C906}" destId="{3DCDADAA-CAB6-432D-9CC1-E890F4352AB6}" srcOrd="0" destOrd="0" presId="urn:microsoft.com/office/officeart/2005/8/layout/chevron2"/>
    <dgm:cxn modelId="{ACD8612F-8962-4751-9DD7-D3959F778537}" type="presParOf" srcId="{9D40A25D-DDEC-47AB-87FF-0D8141AC7F1A}" destId="{4CE07709-6BA2-430D-8074-617FA40CE43F}" srcOrd="0" destOrd="0" presId="urn:microsoft.com/office/officeart/2005/8/layout/chevron2"/>
    <dgm:cxn modelId="{7011E494-0668-44BD-A2B1-42EBD61CB8C2}" type="presParOf" srcId="{4CE07709-6BA2-430D-8074-617FA40CE43F}" destId="{DC7C013A-9E37-4BB0-ABCE-0EEB2CBCB9B8}" srcOrd="0" destOrd="0" presId="urn:microsoft.com/office/officeart/2005/8/layout/chevron2"/>
    <dgm:cxn modelId="{79FEAC5D-4FFD-4045-9042-E3484AC06530}" type="presParOf" srcId="{4CE07709-6BA2-430D-8074-617FA40CE43F}" destId="{6C51730C-114A-4176-9BBD-136BFA668F6F}" srcOrd="1" destOrd="0" presId="urn:microsoft.com/office/officeart/2005/8/layout/chevron2"/>
    <dgm:cxn modelId="{D3611433-8312-4F72-87F2-A7D69A066C1C}" type="presParOf" srcId="{9D40A25D-DDEC-47AB-87FF-0D8141AC7F1A}" destId="{6C2705F4-2EB5-4F9C-9A67-28DCC0294941}" srcOrd="1" destOrd="0" presId="urn:microsoft.com/office/officeart/2005/8/layout/chevron2"/>
    <dgm:cxn modelId="{36203E73-F452-422E-A488-A54EA801D2CB}" type="presParOf" srcId="{9D40A25D-DDEC-47AB-87FF-0D8141AC7F1A}" destId="{C82A1275-B45A-4CF5-B29D-4B8B268C75BA}" srcOrd="2" destOrd="0" presId="urn:microsoft.com/office/officeart/2005/8/layout/chevron2"/>
    <dgm:cxn modelId="{A64E938D-1BDA-4776-B0D6-2CE43809992D}" type="presParOf" srcId="{C82A1275-B45A-4CF5-B29D-4B8B268C75BA}" destId="{3DCDADAA-CAB6-432D-9CC1-E890F4352AB6}" srcOrd="0" destOrd="0" presId="urn:microsoft.com/office/officeart/2005/8/layout/chevron2"/>
    <dgm:cxn modelId="{8D472057-7FAD-4A21-B39B-6B89205C01E5}" type="presParOf" srcId="{C82A1275-B45A-4CF5-B29D-4B8B268C75BA}" destId="{BE6D4C49-0937-4B6B-A821-18BC9173BB73}" srcOrd="1" destOrd="0" presId="urn:microsoft.com/office/officeart/2005/8/layout/chevron2"/>
    <dgm:cxn modelId="{7D5BD6C1-25D1-446A-BFBA-6CFB337C8847}" type="presParOf" srcId="{9D40A25D-DDEC-47AB-87FF-0D8141AC7F1A}" destId="{ADC0EEC6-16D2-4970-8B43-F5ABF87AE65C}" srcOrd="3" destOrd="0" presId="urn:microsoft.com/office/officeart/2005/8/layout/chevron2"/>
    <dgm:cxn modelId="{2345AA5C-1CBA-4CCB-8A1D-33AB6CCA2CE6}" type="presParOf" srcId="{9D40A25D-DDEC-47AB-87FF-0D8141AC7F1A}" destId="{9113F973-C247-476C-A9BD-027837EAA56D}" srcOrd="4" destOrd="0" presId="urn:microsoft.com/office/officeart/2005/8/layout/chevron2"/>
    <dgm:cxn modelId="{AD1F995E-29B8-46CD-A7E8-E1948DF7FBD1}" type="presParOf" srcId="{9113F973-C247-476C-A9BD-027837EAA56D}" destId="{4917AB2B-C266-4A26-B68B-CF9E04AFE9F7}" srcOrd="0" destOrd="0" presId="urn:microsoft.com/office/officeart/2005/8/layout/chevron2"/>
    <dgm:cxn modelId="{5750D103-B854-46E5-97CD-CC0C00847481}" type="presParOf" srcId="{9113F973-C247-476C-A9BD-027837EAA56D}" destId="{60B38CFC-8969-4CCA-8B28-7816507E077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332883-B6A3-46EB-9CFA-6BED4D3E50A5}" type="doc">
      <dgm:prSet loTypeId="urn:microsoft.com/office/officeart/2008/layout/AccentedPicture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F5FF07D-553A-4A00-8009-8442263FB562}">
      <dgm:prSet phldrT="[Текст]" custT="1"/>
      <dgm:spPr/>
      <dgm:t>
        <a:bodyPr/>
        <a:lstStyle/>
        <a:p>
          <a:pPr algn="ctr">
            <a:lnSpc>
              <a:spcPct val="150000"/>
            </a:lnSpc>
          </a:pPr>
          <a:r>
            <a:rPr lang="ru-RU" sz="4000" b="1" dirty="0" smtClean="0">
              <a:solidFill>
                <a:schemeClr val="tx1"/>
              </a:solidFill>
            </a:rPr>
            <a:t>УСЛОВИЯ ПРОМЫШЛЕННОГО ПЕРЕВОРОТА В АНГЛИИ</a:t>
          </a:r>
        </a:p>
        <a:p>
          <a:pPr algn="ctr">
            <a:lnSpc>
              <a:spcPct val="90000"/>
            </a:lnSpc>
          </a:pPr>
          <a:endParaRPr lang="ru-RU" sz="2100" dirty="0" smtClean="0"/>
        </a:p>
        <a:p>
          <a:pPr algn="ctr">
            <a:lnSpc>
              <a:spcPct val="90000"/>
            </a:lnSpc>
          </a:pPr>
          <a:endParaRPr lang="ru-RU" sz="2100" dirty="0"/>
        </a:p>
      </dgm:t>
    </dgm:pt>
    <dgm:pt modelId="{56D94740-1995-4D44-B7F6-AC25DE9C1F89}" type="parTrans" cxnId="{6E1D459C-FB77-48AA-8047-0688FC6DD04E}">
      <dgm:prSet/>
      <dgm:spPr/>
      <dgm:t>
        <a:bodyPr/>
        <a:lstStyle/>
        <a:p>
          <a:endParaRPr lang="ru-RU"/>
        </a:p>
      </dgm:t>
    </dgm:pt>
    <dgm:pt modelId="{198A2EC4-53B8-46D0-ABA7-6F4DBD32B915}" type="sibTrans" cxnId="{6E1D459C-FB77-48AA-8047-0688FC6DD04E}">
      <dgm:prSet/>
      <dgm:spPr/>
      <dgm:t>
        <a:bodyPr/>
        <a:lstStyle/>
        <a:p>
          <a:endParaRPr lang="ru-RU"/>
        </a:p>
      </dgm:t>
    </dgm:pt>
    <dgm:pt modelId="{15846B3D-49F4-4950-83DB-02E5137EB0E1}">
      <dgm:prSet phldrT="[Текст]" phldr="1"/>
      <dgm:spPr/>
      <dgm:t>
        <a:bodyPr/>
        <a:lstStyle/>
        <a:p>
          <a:endParaRPr lang="ru-RU" dirty="0"/>
        </a:p>
      </dgm:t>
    </dgm:pt>
    <dgm:pt modelId="{83556AC4-262D-495F-8080-0EC810BFCD0B}" type="parTrans" cxnId="{1A50B586-256A-4E50-9397-8F9A02716EF9}">
      <dgm:prSet/>
      <dgm:spPr/>
      <dgm:t>
        <a:bodyPr/>
        <a:lstStyle/>
        <a:p>
          <a:endParaRPr lang="ru-RU"/>
        </a:p>
      </dgm:t>
    </dgm:pt>
    <dgm:pt modelId="{4A1A3C1A-27C9-4DC7-98D7-BEF3A9BFAA4C}" type="sibTrans" cxnId="{1A50B586-256A-4E50-9397-8F9A02716EF9}">
      <dgm:prSet/>
      <dgm:spPr/>
      <dgm:t>
        <a:bodyPr/>
        <a:lstStyle/>
        <a:p>
          <a:endParaRPr lang="ru-RU"/>
        </a:p>
      </dgm:t>
    </dgm:pt>
    <dgm:pt modelId="{7C119E69-37FB-40E1-AA09-18EFD7BB6A9B}">
      <dgm:prSet phldrT="[Текст]" phldr="1"/>
      <dgm:spPr/>
      <dgm:t>
        <a:bodyPr/>
        <a:lstStyle/>
        <a:p>
          <a:endParaRPr lang="ru-RU"/>
        </a:p>
      </dgm:t>
    </dgm:pt>
    <dgm:pt modelId="{3D204269-2A0E-4AF0-9DA2-3E4C3CE3750F}" type="parTrans" cxnId="{0DD5D0A0-C3B1-4C57-A51F-D55F7EF4B455}">
      <dgm:prSet/>
      <dgm:spPr/>
      <dgm:t>
        <a:bodyPr/>
        <a:lstStyle/>
        <a:p>
          <a:endParaRPr lang="ru-RU"/>
        </a:p>
      </dgm:t>
    </dgm:pt>
    <dgm:pt modelId="{75E21DD6-527A-454D-9823-DAA3485324CF}" type="sibTrans" cxnId="{0DD5D0A0-C3B1-4C57-A51F-D55F7EF4B455}">
      <dgm:prSet/>
      <dgm:spPr/>
      <dgm:t>
        <a:bodyPr/>
        <a:lstStyle/>
        <a:p>
          <a:endParaRPr lang="ru-RU"/>
        </a:p>
      </dgm:t>
    </dgm:pt>
    <dgm:pt modelId="{1FFC668C-ECFC-41CD-8744-0B58470B2062}">
      <dgm:prSet phldrT="[Текст]" phldr="1"/>
      <dgm:spPr/>
      <dgm:t>
        <a:bodyPr/>
        <a:lstStyle/>
        <a:p>
          <a:endParaRPr lang="ru-RU" dirty="0"/>
        </a:p>
      </dgm:t>
    </dgm:pt>
    <dgm:pt modelId="{53C4169A-8EBB-4983-BBD7-DD8D42E3A74D}" type="parTrans" cxnId="{E1CA3F16-B9AF-4A26-86CC-4BBFD715B268}">
      <dgm:prSet/>
      <dgm:spPr/>
      <dgm:t>
        <a:bodyPr/>
        <a:lstStyle/>
        <a:p>
          <a:endParaRPr lang="ru-RU"/>
        </a:p>
      </dgm:t>
    </dgm:pt>
    <dgm:pt modelId="{6174610B-E2F9-4BB3-84D7-83B5B010079A}" type="sibTrans" cxnId="{E1CA3F16-B9AF-4A26-86CC-4BBFD715B268}">
      <dgm:prSet/>
      <dgm:spPr/>
      <dgm:t>
        <a:bodyPr/>
        <a:lstStyle/>
        <a:p>
          <a:endParaRPr lang="ru-RU"/>
        </a:p>
      </dgm:t>
    </dgm:pt>
    <dgm:pt modelId="{BA5CF7E1-9BD9-4BD4-981C-6C3F700A804C}" type="pres">
      <dgm:prSet presAssocID="{38332883-B6A3-46EB-9CFA-6BED4D3E50A5}" presName="Name0" presStyleCnt="0">
        <dgm:presLayoutVars>
          <dgm:dir/>
        </dgm:presLayoutVars>
      </dgm:prSet>
      <dgm:spPr/>
      <dgm:t>
        <a:bodyPr/>
        <a:lstStyle/>
        <a:p>
          <a:endParaRPr lang="ru-RU"/>
        </a:p>
      </dgm:t>
    </dgm:pt>
    <dgm:pt modelId="{D277BA49-B212-4B32-86BE-CE895721050B}" type="pres">
      <dgm:prSet presAssocID="{198A2EC4-53B8-46D0-ABA7-6F4DBD32B915}" presName="picture_1" presStyleLbl="bgImgPlace1" presStyleIdx="0" presStyleCnt="1" custScaleX="190443" custScaleY="110011" custLinFactNeighborX="-10573" custLinFactNeighborY="9455"/>
      <dgm:spPr/>
      <dgm:t>
        <a:bodyPr/>
        <a:lstStyle/>
        <a:p>
          <a:endParaRPr lang="ru-RU"/>
        </a:p>
      </dgm:t>
    </dgm:pt>
    <dgm:pt modelId="{2563E299-9380-4D86-8B9E-00346C1F16B3}" type="pres">
      <dgm:prSet presAssocID="{7F5FF07D-553A-4A00-8009-8442263FB562}" presName="text_1" presStyleLbl="node1" presStyleIdx="0" presStyleCnt="0" custScaleX="153430" custScaleY="105084" custLinFactNeighborX="-35927" custLinFactNeighborY="-176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AD9A20-88D1-42F4-AA10-208727CC3546}" type="pres">
      <dgm:prSet presAssocID="{38332883-B6A3-46EB-9CFA-6BED4D3E50A5}" presName="linV" presStyleCnt="0"/>
      <dgm:spPr/>
    </dgm:pt>
    <dgm:pt modelId="{8C01F94F-BCCE-43CE-82FA-29610DE670FB}" type="pres">
      <dgm:prSet presAssocID="{15846B3D-49F4-4950-83DB-02E5137EB0E1}" presName="pair" presStyleCnt="0"/>
      <dgm:spPr/>
    </dgm:pt>
    <dgm:pt modelId="{27213F06-165C-40B4-A1C0-7583F9CC1CBE}" type="pres">
      <dgm:prSet presAssocID="{15846B3D-49F4-4950-83DB-02E5137EB0E1}" presName="spaceH" presStyleLbl="node1" presStyleIdx="0" presStyleCnt="0"/>
      <dgm:spPr/>
    </dgm:pt>
    <dgm:pt modelId="{5E437990-9D7C-4C48-96C6-82E8792851E4}" type="pres">
      <dgm:prSet presAssocID="{15846B3D-49F4-4950-83DB-02E5137EB0E1}" presName="desPictures" presStyleLbl="alignImgPlace1" presStyleIdx="0" presStyleCnt="3" custScaleX="154643" custScaleY="140968" custLinFactNeighborX="-16444" custLinFactNeighborY="10229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0000" r="-20000"/>
          </a:stretch>
        </a:blipFill>
      </dgm:spPr>
    </dgm:pt>
    <dgm:pt modelId="{E2B5EE6F-A744-4797-967E-E36CC6ABCC26}" type="pres">
      <dgm:prSet presAssocID="{15846B3D-49F4-4950-83DB-02E5137EB0E1}" presName="desTextWrapper" presStyleCnt="0"/>
      <dgm:spPr/>
    </dgm:pt>
    <dgm:pt modelId="{35D7F4B3-D6FA-464F-B63B-71F6453AD715}" type="pres">
      <dgm:prSet presAssocID="{15846B3D-49F4-4950-83DB-02E5137EB0E1}" presName="des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011059-4C37-46FE-83F3-D6414DAC87AF}" type="pres">
      <dgm:prSet presAssocID="{4A1A3C1A-27C9-4DC7-98D7-BEF3A9BFAA4C}" presName="spaceV" presStyleCnt="0"/>
      <dgm:spPr/>
    </dgm:pt>
    <dgm:pt modelId="{8345501C-36F6-4C6D-A837-780ECF05DFF0}" type="pres">
      <dgm:prSet presAssocID="{7C119E69-37FB-40E1-AA09-18EFD7BB6A9B}" presName="pair" presStyleCnt="0"/>
      <dgm:spPr/>
    </dgm:pt>
    <dgm:pt modelId="{B6F4904E-B64C-42F1-ABD8-281FA0B2ECF7}" type="pres">
      <dgm:prSet presAssocID="{7C119E69-37FB-40E1-AA09-18EFD7BB6A9B}" presName="spaceH" presStyleLbl="node1" presStyleIdx="0" presStyleCnt="0"/>
      <dgm:spPr/>
    </dgm:pt>
    <dgm:pt modelId="{8F92D00C-0803-434D-A359-C6E678D7C715}" type="pres">
      <dgm:prSet presAssocID="{7C119E69-37FB-40E1-AA09-18EFD7BB6A9B}" presName="desPictures" presStyleLbl="alignImgPlace1" presStyleIdx="1" presStyleCnt="3" custScaleX="155092" custScaleY="138318" custLinFactNeighborX="54220" custLinFactNeighborY="3528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15000" r="-15000"/>
          </a:stretch>
        </a:blipFill>
      </dgm:spPr>
    </dgm:pt>
    <dgm:pt modelId="{896DE97C-6948-4FB3-B3D9-154A577F062B}" type="pres">
      <dgm:prSet presAssocID="{7C119E69-37FB-40E1-AA09-18EFD7BB6A9B}" presName="desTextWrapper" presStyleCnt="0"/>
      <dgm:spPr/>
    </dgm:pt>
    <dgm:pt modelId="{E73474FD-3F9E-47FF-9135-7190646764DC}" type="pres">
      <dgm:prSet presAssocID="{7C119E69-37FB-40E1-AA09-18EFD7BB6A9B}" presName="des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4139E4-DEE4-40B1-A03D-E2BBABAAAE95}" type="pres">
      <dgm:prSet presAssocID="{75E21DD6-527A-454D-9823-DAA3485324CF}" presName="spaceV" presStyleCnt="0"/>
      <dgm:spPr/>
    </dgm:pt>
    <dgm:pt modelId="{6ECB4E74-72C3-4734-A120-76778BDF7ABC}" type="pres">
      <dgm:prSet presAssocID="{1FFC668C-ECFC-41CD-8744-0B58470B2062}" presName="pair" presStyleCnt="0"/>
      <dgm:spPr/>
    </dgm:pt>
    <dgm:pt modelId="{577B8B62-94CA-47D4-8407-B2BB1DD82CF2}" type="pres">
      <dgm:prSet presAssocID="{1FFC668C-ECFC-41CD-8744-0B58470B2062}" presName="spaceH" presStyleLbl="node1" presStyleIdx="0" presStyleCnt="0"/>
      <dgm:spPr/>
    </dgm:pt>
    <dgm:pt modelId="{17BB991A-C986-40FC-A361-0F1D0AD6825E}" type="pres">
      <dgm:prSet presAssocID="{1FFC668C-ECFC-41CD-8744-0B58470B2062}" presName="desPictures" presStyleLbl="alignImgPlace1" presStyleIdx="2" presStyleCnt="3" custScaleX="155372" custScaleY="156048" custLinFactNeighborX="-16695" custLinFactNeighborY="-30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3000" r="-23000"/>
          </a:stretch>
        </a:blipFill>
      </dgm:spPr>
    </dgm:pt>
    <dgm:pt modelId="{2C1BD17D-C76A-4424-A2DE-D3CA5C1256B2}" type="pres">
      <dgm:prSet presAssocID="{1FFC668C-ECFC-41CD-8744-0B58470B2062}" presName="desTextWrapper" presStyleCnt="0"/>
      <dgm:spPr/>
    </dgm:pt>
    <dgm:pt modelId="{A4C1DA7C-B960-446A-9F7D-C0C197739174}" type="pres">
      <dgm:prSet presAssocID="{1FFC668C-ECFC-41CD-8744-0B58470B2062}" presName="des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14EFD7-27E1-4EA0-B2E8-BD957CD26611}" type="pres">
      <dgm:prSet presAssocID="{38332883-B6A3-46EB-9CFA-6BED4D3E50A5}" presName="maxNode" presStyleCnt="0"/>
      <dgm:spPr/>
    </dgm:pt>
    <dgm:pt modelId="{F7B453B4-A7B7-4F77-A251-EF7877D104D6}" type="pres">
      <dgm:prSet presAssocID="{38332883-B6A3-46EB-9CFA-6BED4D3E50A5}" presName="Name33" presStyleCnt="0"/>
      <dgm:spPr/>
    </dgm:pt>
  </dgm:ptLst>
  <dgm:cxnLst>
    <dgm:cxn modelId="{0DD5D0A0-C3B1-4C57-A51F-D55F7EF4B455}" srcId="{38332883-B6A3-46EB-9CFA-6BED4D3E50A5}" destId="{7C119E69-37FB-40E1-AA09-18EFD7BB6A9B}" srcOrd="2" destOrd="0" parTransId="{3D204269-2A0E-4AF0-9DA2-3E4C3CE3750F}" sibTransId="{75E21DD6-527A-454D-9823-DAA3485324CF}"/>
    <dgm:cxn modelId="{1DBDACF6-4053-4F8F-B072-6EBFC6F62D7D}" type="presOf" srcId="{38332883-B6A3-46EB-9CFA-6BED4D3E50A5}" destId="{BA5CF7E1-9BD9-4BD4-981C-6C3F700A804C}" srcOrd="0" destOrd="0" presId="urn:microsoft.com/office/officeart/2008/layout/AccentedPicture"/>
    <dgm:cxn modelId="{6E1D459C-FB77-48AA-8047-0688FC6DD04E}" srcId="{38332883-B6A3-46EB-9CFA-6BED4D3E50A5}" destId="{7F5FF07D-553A-4A00-8009-8442263FB562}" srcOrd="0" destOrd="0" parTransId="{56D94740-1995-4D44-B7F6-AC25DE9C1F89}" sibTransId="{198A2EC4-53B8-46D0-ABA7-6F4DBD32B915}"/>
    <dgm:cxn modelId="{E1CA3F16-B9AF-4A26-86CC-4BBFD715B268}" srcId="{38332883-B6A3-46EB-9CFA-6BED4D3E50A5}" destId="{1FFC668C-ECFC-41CD-8744-0B58470B2062}" srcOrd="3" destOrd="0" parTransId="{53C4169A-8EBB-4983-BBD7-DD8D42E3A74D}" sibTransId="{6174610B-E2F9-4BB3-84D7-83B5B010079A}"/>
    <dgm:cxn modelId="{776D2060-6C43-476A-8C3D-8A592EDC2F47}" type="presOf" srcId="{7C119E69-37FB-40E1-AA09-18EFD7BB6A9B}" destId="{E73474FD-3F9E-47FF-9135-7190646764DC}" srcOrd="0" destOrd="0" presId="urn:microsoft.com/office/officeart/2008/layout/AccentedPicture"/>
    <dgm:cxn modelId="{0ABD2517-49C7-4632-8F08-D3D02D266BFC}" type="presOf" srcId="{15846B3D-49F4-4950-83DB-02E5137EB0E1}" destId="{35D7F4B3-D6FA-464F-B63B-71F6453AD715}" srcOrd="0" destOrd="0" presId="urn:microsoft.com/office/officeart/2008/layout/AccentedPicture"/>
    <dgm:cxn modelId="{1A50B586-256A-4E50-9397-8F9A02716EF9}" srcId="{38332883-B6A3-46EB-9CFA-6BED4D3E50A5}" destId="{15846B3D-49F4-4950-83DB-02E5137EB0E1}" srcOrd="1" destOrd="0" parTransId="{83556AC4-262D-495F-8080-0EC810BFCD0B}" sibTransId="{4A1A3C1A-27C9-4DC7-98D7-BEF3A9BFAA4C}"/>
    <dgm:cxn modelId="{877DC397-794F-4C41-A223-FA7E0806D280}" type="presOf" srcId="{7F5FF07D-553A-4A00-8009-8442263FB562}" destId="{2563E299-9380-4D86-8B9E-00346C1F16B3}" srcOrd="0" destOrd="0" presId="urn:microsoft.com/office/officeart/2008/layout/AccentedPicture"/>
    <dgm:cxn modelId="{532D004B-9AB4-49A7-8867-B1F2DE42592E}" type="presOf" srcId="{1FFC668C-ECFC-41CD-8744-0B58470B2062}" destId="{A4C1DA7C-B960-446A-9F7D-C0C197739174}" srcOrd="0" destOrd="0" presId="urn:microsoft.com/office/officeart/2008/layout/AccentedPicture"/>
    <dgm:cxn modelId="{521B3BC2-EBE6-4D3A-8CB1-ED8B5AEE9A5C}" type="presOf" srcId="{198A2EC4-53B8-46D0-ABA7-6F4DBD32B915}" destId="{D277BA49-B212-4B32-86BE-CE895721050B}" srcOrd="0" destOrd="0" presId="urn:microsoft.com/office/officeart/2008/layout/AccentedPicture"/>
    <dgm:cxn modelId="{9E18BDB9-B31A-4E22-9141-A3FE677E82C2}" type="presParOf" srcId="{BA5CF7E1-9BD9-4BD4-981C-6C3F700A804C}" destId="{D277BA49-B212-4B32-86BE-CE895721050B}" srcOrd="0" destOrd="0" presId="urn:microsoft.com/office/officeart/2008/layout/AccentedPicture"/>
    <dgm:cxn modelId="{B02CA162-E2C8-4922-90F3-7B2E523CE7FB}" type="presParOf" srcId="{BA5CF7E1-9BD9-4BD4-981C-6C3F700A804C}" destId="{2563E299-9380-4D86-8B9E-00346C1F16B3}" srcOrd="1" destOrd="0" presId="urn:microsoft.com/office/officeart/2008/layout/AccentedPicture"/>
    <dgm:cxn modelId="{9AD05064-B09D-4FD5-8493-CC9AC85F8E7D}" type="presParOf" srcId="{BA5CF7E1-9BD9-4BD4-981C-6C3F700A804C}" destId="{E2AD9A20-88D1-42F4-AA10-208727CC3546}" srcOrd="2" destOrd="0" presId="urn:microsoft.com/office/officeart/2008/layout/AccentedPicture"/>
    <dgm:cxn modelId="{4EB91D58-B3F4-417A-B08E-37C08919A9DF}" type="presParOf" srcId="{E2AD9A20-88D1-42F4-AA10-208727CC3546}" destId="{8C01F94F-BCCE-43CE-82FA-29610DE670FB}" srcOrd="0" destOrd="0" presId="urn:microsoft.com/office/officeart/2008/layout/AccentedPicture"/>
    <dgm:cxn modelId="{81825C9F-DA3C-4AB9-B414-2FD46DE89D90}" type="presParOf" srcId="{8C01F94F-BCCE-43CE-82FA-29610DE670FB}" destId="{27213F06-165C-40B4-A1C0-7583F9CC1CBE}" srcOrd="0" destOrd="0" presId="urn:microsoft.com/office/officeart/2008/layout/AccentedPicture"/>
    <dgm:cxn modelId="{F4F934CA-A833-424E-9D80-F69A452618EE}" type="presParOf" srcId="{8C01F94F-BCCE-43CE-82FA-29610DE670FB}" destId="{5E437990-9D7C-4C48-96C6-82E8792851E4}" srcOrd="1" destOrd="0" presId="urn:microsoft.com/office/officeart/2008/layout/AccentedPicture"/>
    <dgm:cxn modelId="{96B5279B-F08D-4A4F-8323-B29D152302AA}" type="presParOf" srcId="{8C01F94F-BCCE-43CE-82FA-29610DE670FB}" destId="{E2B5EE6F-A744-4797-967E-E36CC6ABCC26}" srcOrd="2" destOrd="0" presId="urn:microsoft.com/office/officeart/2008/layout/AccentedPicture"/>
    <dgm:cxn modelId="{06A5D38F-4463-49DE-A89F-3C48FE46ACA4}" type="presParOf" srcId="{E2B5EE6F-A744-4797-967E-E36CC6ABCC26}" destId="{35D7F4B3-D6FA-464F-B63B-71F6453AD715}" srcOrd="0" destOrd="0" presId="urn:microsoft.com/office/officeart/2008/layout/AccentedPicture"/>
    <dgm:cxn modelId="{2DF22EAC-D844-46D4-A060-7F5729432994}" type="presParOf" srcId="{E2AD9A20-88D1-42F4-AA10-208727CC3546}" destId="{36011059-4C37-46FE-83F3-D6414DAC87AF}" srcOrd="1" destOrd="0" presId="urn:microsoft.com/office/officeart/2008/layout/AccentedPicture"/>
    <dgm:cxn modelId="{C7823515-0EF8-4500-AC79-0B10CFFD878C}" type="presParOf" srcId="{E2AD9A20-88D1-42F4-AA10-208727CC3546}" destId="{8345501C-36F6-4C6D-A837-780ECF05DFF0}" srcOrd="2" destOrd="0" presId="urn:microsoft.com/office/officeart/2008/layout/AccentedPicture"/>
    <dgm:cxn modelId="{D56AB015-69CF-462A-B5B5-00944444BA4C}" type="presParOf" srcId="{8345501C-36F6-4C6D-A837-780ECF05DFF0}" destId="{B6F4904E-B64C-42F1-ABD8-281FA0B2ECF7}" srcOrd="0" destOrd="0" presId="urn:microsoft.com/office/officeart/2008/layout/AccentedPicture"/>
    <dgm:cxn modelId="{EED5D083-964B-46C6-914D-BF39560DFA36}" type="presParOf" srcId="{8345501C-36F6-4C6D-A837-780ECF05DFF0}" destId="{8F92D00C-0803-434D-A359-C6E678D7C715}" srcOrd="1" destOrd="0" presId="urn:microsoft.com/office/officeart/2008/layout/AccentedPicture"/>
    <dgm:cxn modelId="{6E816FAD-2795-4130-A7F2-D970624EDFFF}" type="presParOf" srcId="{8345501C-36F6-4C6D-A837-780ECF05DFF0}" destId="{896DE97C-6948-4FB3-B3D9-154A577F062B}" srcOrd="2" destOrd="0" presId="urn:microsoft.com/office/officeart/2008/layout/AccentedPicture"/>
    <dgm:cxn modelId="{8840B7AA-9F01-46E8-9479-1BE761AEC998}" type="presParOf" srcId="{896DE97C-6948-4FB3-B3D9-154A577F062B}" destId="{E73474FD-3F9E-47FF-9135-7190646764DC}" srcOrd="0" destOrd="0" presId="urn:microsoft.com/office/officeart/2008/layout/AccentedPicture"/>
    <dgm:cxn modelId="{51221ED9-83F0-43EB-9FD7-E5BEF4E52614}" type="presParOf" srcId="{E2AD9A20-88D1-42F4-AA10-208727CC3546}" destId="{C84139E4-DEE4-40B1-A03D-E2BBABAAAE95}" srcOrd="3" destOrd="0" presId="urn:microsoft.com/office/officeart/2008/layout/AccentedPicture"/>
    <dgm:cxn modelId="{19766FD6-0D33-4CF5-A728-B9C5283F5D40}" type="presParOf" srcId="{E2AD9A20-88D1-42F4-AA10-208727CC3546}" destId="{6ECB4E74-72C3-4734-A120-76778BDF7ABC}" srcOrd="4" destOrd="0" presId="urn:microsoft.com/office/officeart/2008/layout/AccentedPicture"/>
    <dgm:cxn modelId="{834E12E0-5DB5-479C-8702-1E7E34CDC9B9}" type="presParOf" srcId="{6ECB4E74-72C3-4734-A120-76778BDF7ABC}" destId="{577B8B62-94CA-47D4-8407-B2BB1DD82CF2}" srcOrd="0" destOrd="0" presId="urn:microsoft.com/office/officeart/2008/layout/AccentedPicture"/>
    <dgm:cxn modelId="{EA7B007B-D15E-4949-861A-801F978F383D}" type="presParOf" srcId="{6ECB4E74-72C3-4734-A120-76778BDF7ABC}" destId="{17BB991A-C986-40FC-A361-0F1D0AD6825E}" srcOrd="1" destOrd="0" presId="urn:microsoft.com/office/officeart/2008/layout/AccentedPicture"/>
    <dgm:cxn modelId="{2B53C134-D8F2-48CB-BBCD-D5D8CF27F46D}" type="presParOf" srcId="{6ECB4E74-72C3-4734-A120-76778BDF7ABC}" destId="{2C1BD17D-C76A-4424-A2DE-D3CA5C1256B2}" srcOrd="2" destOrd="0" presId="urn:microsoft.com/office/officeart/2008/layout/AccentedPicture"/>
    <dgm:cxn modelId="{3FD4DAB0-E330-4E44-957F-D9263DE7B77B}" type="presParOf" srcId="{2C1BD17D-C76A-4424-A2DE-D3CA5C1256B2}" destId="{A4C1DA7C-B960-446A-9F7D-C0C197739174}" srcOrd="0" destOrd="0" presId="urn:microsoft.com/office/officeart/2008/layout/AccentedPicture"/>
    <dgm:cxn modelId="{1C01985C-313F-4AB1-8B21-313F63F62698}" type="presParOf" srcId="{BA5CF7E1-9BD9-4BD4-981C-6C3F700A804C}" destId="{2E14EFD7-27E1-4EA0-B2E8-BD957CD26611}" srcOrd="3" destOrd="0" presId="urn:microsoft.com/office/officeart/2008/layout/AccentedPicture"/>
    <dgm:cxn modelId="{3AF59B6D-B42D-4E06-BA86-1751AD152E20}" type="presParOf" srcId="{2E14EFD7-27E1-4EA0-B2E8-BD957CD26611}" destId="{F7B453B4-A7B7-4F77-A251-EF7877D104D6}" srcOrd="0" destOrd="0" presId="urn:microsoft.com/office/officeart/2008/layout/AccentedPicture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7C013A-9E37-4BB0-ABCE-0EEB2CBCB9B8}">
      <dsp:nvSpPr>
        <dsp:cNvPr id="0" name=""/>
        <dsp:cNvSpPr/>
      </dsp:nvSpPr>
      <dsp:spPr>
        <a:xfrm rot="5400000">
          <a:off x="-262889" y="264899"/>
          <a:ext cx="1752600" cy="12268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 rot="5400000">
        <a:off x="-262889" y="264899"/>
        <a:ext cx="1752600" cy="1226820"/>
      </dsp:txXfrm>
    </dsp:sp>
    <dsp:sp modelId="{6C51730C-114A-4176-9BBD-136BFA668F6F}">
      <dsp:nvSpPr>
        <dsp:cNvPr id="0" name=""/>
        <dsp:cNvSpPr/>
      </dsp:nvSpPr>
      <dsp:spPr>
        <a:xfrm rot="5400000">
          <a:off x="4158614" y="-2929784"/>
          <a:ext cx="1139190" cy="70027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1275" rIns="41275" bIns="41275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6500" kern="1200" dirty="0"/>
        </a:p>
      </dsp:txBody>
      <dsp:txXfrm rot="5400000">
        <a:off x="4158614" y="-2929784"/>
        <a:ext cx="1139190" cy="7002780"/>
      </dsp:txXfrm>
    </dsp:sp>
    <dsp:sp modelId="{3DCDADAA-CAB6-432D-9CC1-E890F4352AB6}">
      <dsp:nvSpPr>
        <dsp:cNvPr id="0" name=""/>
        <dsp:cNvSpPr/>
      </dsp:nvSpPr>
      <dsp:spPr>
        <a:xfrm rot="5400000">
          <a:off x="-262889" y="1824989"/>
          <a:ext cx="1752600" cy="12268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 rot="5400000">
        <a:off x="-262889" y="1824989"/>
        <a:ext cx="1752600" cy="1226820"/>
      </dsp:txXfrm>
    </dsp:sp>
    <dsp:sp modelId="{BE6D4C49-0937-4B6B-A821-18BC9173BB73}">
      <dsp:nvSpPr>
        <dsp:cNvPr id="0" name=""/>
        <dsp:cNvSpPr/>
      </dsp:nvSpPr>
      <dsp:spPr>
        <a:xfrm rot="5400000">
          <a:off x="4158614" y="-1369694"/>
          <a:ext cx="1139190" cy="70027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1275" rIns="41275" bIns="41275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6500" kern="1200" dirty="0"/>
        </a:p>
      </dsp:txBody>
      <dsp:txXfrm rot="5400000">
        <a:off x="4158614" y="-1369694"/>
        <a:ext cx="1139190" cy="7002780"/>
      </dsp:txXfrm>
    </dsp:sp>
    <dsp:sp modelId="{4917AB2B-C266-4A26-B68B-CF9E04AFE9F7}">
      <dsp:nvSpPr>
        <dsp:cNvPr id="0" name=""/>
        <dsp:cNvSpPr/>
      </dsp:nvSpPr>
      <dsp:spPr>
        <a:xfrm rot="5400000">
          <a:off x="-262889" y="3385080"/>
          <a:ext cx="1752600" cy="12268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 rot="5400000">
        <a:off x="-262889" y="3385080"/>
        <a:ext cx="1752600" cy="1226820"/>
      </dsp:txXfrm>
    </dsp:sp>
    <dsp:sp modelId="{60B38CFC-8969-4CCA-8B28-7816507E077F}">
      <dsp:nvSpPr>
        <dsp:cNvPr id="0" name=""/>
        <dsp:cNvSpPr/>
      </dsp:nvSpPr>
      <dsp:spPr>
        <a:xfrm rot="5400000">
          <a:off x="4158614" y="190395"/>
          <a:ext cx="1139190" cy="70027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1275" rIns="41275" bIns="41275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6500" kern="1200" dirty="0"/>
        </a:p>
      </dsp:txBody>
      <dsp:txXfrm rot="5400000">
        <a:off x="4158614" y="190395"/>
        <a:ext cx="1139190" cy="70027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7C013A-9E37-4BB0-ABCE-0EEB2CBCB9B8}">
      <dsp:nvSpPr>
        <dsp:cNvPr id="0" name=""/>
        <dsp:cNvSpPr/>
      </dsp:nvSpPr>
      <dsp:spPr>
        <a:xfrm rot="5400000">
          <a:off x="-262889" y="264899"/>
          <a:ext cx="1752600" cy="12268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 rot="5400000">
        <a:off x="-262889" y="264899"/>
        <a:ext cx="1752600" cy="1226820"/>
      </dsp:txXfrm>
    </dsp:sp>
    <dsp:sp modelId="{6C51730C-114A-4176-9BBD-136BFA668F6F}">
      <dsp:nvSpPr>
        <dsp:cNvPr id="0" name=""/>
        <dsp:cNvSpPr/>
      </dsp:nvSpPr>
      <dsp:spPr>
        <a:xfrm rot="5400000">
          <a:off x="4158614" y="-2929784"/>
          <a:ext cx="1139190" cy="70027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1160" tIns="34925" rIns="34925" bIns="34925" numCol="1" spcCol="1270" anchor="ctr" anchorCtr="0">
          <a:noAutofit/>
        </a:bodyPr>
        <a:lstStyle/>
        <a:p>
          <a:pPr marL="285750" lvl="1" indent="-285750" algn="l" defTabSz="2444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5500" kern="1200" dirty="0" smtClean="0"/>
            <a:t>Лендлорд</a:t>
          </a:r>
          <a:endParaRPr lang="ru-RU" sz="5500" kern="1200" dirty="0"/>
        </a:p>
      </dsp:txBody>
      <dsp:txXfrm rot="5400000">
        <a:off x="4158614" y="-2929784"/>
        <a:ext cx="1139190" cy="7002780"/>
      </dsp:txXfrm>
    </dsp:sp>
    <dsp:sp modelId="{3DCDADAA-CAB6-432D-9CC1-E890F4352AB6}">
      <dsp:nvSpPr>
        <dsp:cNvPr id="0" name=""/>
        <dsp:cNvSpPr/>
      </dsp:nvSpPr>
      <dsp:spPr>
        <a:xfrm rot="5400000">
          <a:off x="-262889" y="1824989"/>
          <a:ext cx="1752600" cy="12268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 rot="5400000">
        <a:off x="-262889" y="1824989"/>
        <a:ext cx="1752600" cy="1226820"/>
      </dsp:txXfrm>
    </dsp:sp>
    <dsp:sp modelId="{BE6D4C49-0937-4B6B-A821-18BC9173BB73}">
      <dsp:nvSpPr>
        <dsp:cNvPr id="0" name=""/>
        <dsp:cNvSpPr/>
      </dsp:nvSpPr>
      <dsp:spPr>
        <a:xfrm rot="5400000">
          <a:off x="4158614" y="-1369694"/>
          <a:ext cx="1139190" cy="70027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1160" tIns="34925" rIns="34925" bIns="34925" numCol="1" spcCol="1270" anchor="ctr" anchorCtr="0">
          <a:noAutofit/>
        </a:bodyPr>
        <a:lstStyle/>
        <a:p>
          <a:pPr marL="285750" lvl="1" indent="-285750" algn="l" defTabSz="2444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5500" kern="1200" dirty="0" smtClean="0"/>
            <a:t>Арендатор</a:t>
          </a:r>
          <a:endParaRPr lang="ru-RU" sz="5500" kern="1200" dirty="0"/>
        </a:p>
      </dsp:txBody>
      <dsp:txXfrm rot="5400000">
        <a:off x="4158614" y="-1369694"/>
        <a:ext cx="1139190" cy="7002780"/>
      </dsp:txXfrm>
    </dsp:sp>
    <dsp:sp modelId="{4917AB2B-C266-4A26-B68B-CF9E04AFE9F7}">
      <dsp:nvSpPr>
        <dsp:cNvPr id="0" name=""/>
        <dsp:cNvSpPr/>
      </dsp:nvSpPr>
      <dsp:spPr>
        <a:xfrm rot="5400000">
          <a:off x="-262889" y="3385080"/>
          <a:ext cx="1752600" cy="12268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 rot="5400000">
        <a:off x="-262889" y="3385080"/>
        <a:ext cx="1752600" cy="1226820"/>
      </dsp:txXfrm>
    </dsp:sp>
    <dsp:sp modelId="{60B38CFC-8969-4CCA-8B28-7816507E077F}">
      <dsp:nvSpPr>
        <dsp:cNvPr id="0" name=""/>
        <dsp:cNvSpPr/>
      </dsp:nvSpPr>
      <dsp:spPr>
        <a:xfrm rot="5400000">
          <a:off x="4158614" y="190395"/>
          <a:ext cx="1139190" cy="70027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1160" tIns="34925" rIns="34925" bIns="34925" numCol="1" spcCol="1270" anchor="ctr" anchorCtr="0">
          <a:noAutofit/>
        </a:bodyPr>
        <a:lstStyle/>
        <a:p>
          <a:pPr marL="285750" lvl="1" indent="-285750" algn="l" defTabSz="2444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5500" kern="1200" dirty="0" smtClean="0"/>
            <a:t>Наемный работник</a:t>
          </a:r>
          <a:endParaRPr lang="ru-RU" sz="5500" kern="1200" dirty="0"/>
        </a:p>
      </dsp:txBody>
      <dsp:txXfrm rot="5400000">
        <a:off x="4158614" y="190395"/>
        <a:ext cx="1139190" cy="70027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277BA49-B212-4B32-86BE-CE895721050B}">
      <dsp:nvSpPr>
        <dsp:cNvPr id="0" name=""/>
        <dsp:cNvSpPr/>
      </dsp:nvSpPr>
      <dsp:spPr>
        <a:xfrm>
          <a:off x="-171887" y="0"/>
          <a:ext cx="8563030" cy="6309319"/>
        </a:xfrm>
        <a:prstGeom prst="round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63E299-9380-4D86-8B9E-00346C1F16B3}">
      <dsp:nvSpPr>
        <dsp:cNvPr id="0" name=""/>
        <dsp:cNvSpPr/>
      </dsp:nvSpPr>
      <dsp:spPr>
        <a:xfrm>
          <a:off x="0" y="1656185"/>
          <a:ext cx="5312066" cy="3616048"/>
        </a:xfrm>
        <a:prstGeom prst="rect">
          <a:avLst/>
        </a:prstGeom>
        <a:noFill/>
        <a:ln w="2642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b" anchorCtr="0">
          <a:noAutofit/>
        </a:bodyPr>
        <a:lstStyle/>
        <a:p>
          <a:pPr lvl="0" algn="ctr" defTabSz="17780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solidFill>
                <a:schemeClr val="tx1"/>
              </a:solidFill>
            </a:rPr>
            <a:t>УСЛОВИЯ ПРОМЫШЛЕННОГО ПЕРЕВОРОТА В АНГЛИИ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 smtClean="0"/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>
        <a:off x="0" y="1656185"/>
        <a:ext cx="5312066" cy="3616048"/>
      </dsp:txXfrm>
    </dsp:sp>
    <dsp:sp modelId="{5E437990-9D7C-4C48-96C6-82E8792851E4}">
      <dsp:nvSpPr>
        <dsp:cNvPr id="0" name=""/>
        <dsp:cNvSpPr/>
      </dsp:nvSpPr>
      <dsp:spPr>
        <a:xfrm>
          <a:off x="5102951" y="137210"/>
          <a:ext cx="2069587" cy="1886574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0000" r="-20000"/>
          </a:stretch>
        </a:blip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D7F4B3-D6FA-464F-B63B-71F6453AD715}">
      <dsp:nvSpPr>
        <dsp:cNvPr id="0" name=""/>
        <dsp:cNvSpPr/>
      </dsp:nvSpPr>
      <dsp:spPr>
        <a:xfrm>
          <a:off x="7026965" y="274452"/>
          <a:ext cx="294863" cy="1338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15240" bIns="7620" numCol="1" spcCol="1270" anchor="ctr" anchorCtr="0">
          <a:noAutofit/>
        </a:bodyPr>
        <a:lstStyle/>
        <a:p>
          <a:pPr lvl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 dirty="0"/>
        </a:p>
      </dsp:txBody>
      <dsp:txXfrm>
        <a:off x="7026965" y="274452"/>
        <a:ext cx="294863" cy="1338300"/>
      </dsp:txXfrm>
    </dsp:sp>
    <dsp:sp modelId="{8F92D00C-0803-434D-A359-C6E678D7C715}">
      <dsp:nvSpPr>
        <dsp:cNvPr id="0" name=""/>
        <dsp:cNvSpPr/>
      </dsp:nvSpPr>
      <dsp:spPr>
        <a:xfrm>
          <a:off x="6045643" y="2174999"/>
          <a:ext cx="2075596" cy="1851109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15000" r="-15000"/>
          </a:stretch>
        </a:blip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3474FD-3F9E-47FF-9135-7190646764DC}">
      <dsp:nvSpPr>
        <dsp:cNvPr id="0" name=""/>
        <dsp:cNvSpPr/>
      </dsp:nvSpPr>
      <dsp:spPr>
        <a:xfrm>
          <a:off x="7026965" y="2384189"/>
          <a:ext cx="294863" cy="1338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15240" bIns="7620" numCol="1" spcCol="1270" anchor="ctr" anchorCtr="0">
          <a:noAutofit/>
        </a:bodyPr>
        <a:lstStyle/>
        <a:p>
          <a:pPr lvl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7026965" y="2384189"/>
        <a:ext cx="294863" cy="1338300"/>
      </dsp:txXfrm>
    </dsp:sp>
    <dsp:sp modelId="{17BB991A-C986-40FC-A361-0F1D0AD6825E}">
      <dsp:nvSpPr>
        <dsp:cNvPr id="0" name=""/>
        <dsp:cNvSpPr/>
      </dsp:nvSpPr>
      <dsp:spPr>
        <a:xfrm>
          <a:off x="5094714" y="4215693"/>
          <a:ext cx="2079343" cy="2088390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3000" r="-23000"/>
          </a:stretch>
        </a:blip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C1DA7C-B960-446A-9F7D-C0C197739174}">
      <dsp:nvSpPr>
        <dsp:cNvPr id="0" name=""/>
        <dsp:cNvSpPr/>
      </dsp:nvSpPr>
      <dsp:spPr>
        <a:xfrm>
          <a:off x="7026965" y="4594833"/>
          <a:ext cx="294863" cy="1338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15240" bIns="7620" numCol="1" spcCol="1270" anchor="ctr" anchorCtr="0">
          <a:noAutofit/>
        </a:bodyPr>
        <a:lstStyle/>
        <a:p>
          <a:pPr lvl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 dirty="0"/>
        </a:p>
      </dsp:txBody>
      <dsp:txXfrm>
        <a:off x="7026965" y="4594833"/>
        <a:ext cx="294863" cy="13383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6E8-5401-4B8B-828A-3ABD67B8F7B0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C899-FFDA-4B4C-B3F6-8A9E1A51743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6E8-5401-4B8B-828A-3ABD67B8F7B0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C899-FFDA-4B4C-B3F6-8A9E1A5174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6E8-5401-4B8B-828A-3ABD67B8F7B0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C899-FFDA-4B4C-B3F6-8A9E1A5174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6E8-5401-4B8B-828A-3ABD67B8F7B0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C899-FFDA-4B4C-B3F6-8A9E1A5174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6E8-5401-4B8B-828A-3ABD67B8F7B0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C899-FFDA-4B4C-B3F6-8A9E1A51743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6E8-5401-4B8B-828A-3ABD67B8F7B0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C899-FFDA-4B4C-B3F6-8A9E1A5174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6E8-5401-4B8B-828A-3ABD67B8F7B0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C899-FFDA-4B4C-B3F6-8A9E1A51743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6E8-5401-4B8B-828A-3ABD67B8F7B0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C899-FFDA-4B4C-B3F6-8A9E1A5174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6E8-5401-4B8B-828A-3ABD67B8F7B0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C899-FFDA-4B4C-B3F6-8A9E1A5174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6E8-5401-4B8B-828A-3ABD67B8F7B0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C899-FFDA-4B4C-B3F6-8A9E1A51743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6E8-5401-4B8B-828A-3ABD67B8F7B0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C899-FFDA-4B4C-B3F6-8A9E1A5174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9B156E8-5401-4B8B-828A-3ABD67B8F7B0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25EC899-FFDA-4B4C-B3F6-8A9E1A5174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836712"/>
            <a:ext cx="8280648" cy="2664296"/>
          </a:xfrm>
        </p:spPr>
        <p:txBody>
          <a:bodyPr/>
          <a:lstStyle/>
          <a:p>
            <a:r>
              <a:rPr lang="ru-RU" b="1" dirty="0" smtClean="0"/>
              <a:t>На пути к индустриальной эре.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953374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04664"/>
            <a:ext cx="8507288" cy="6264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800" b="1" dirty="0"/>
              <a:t>В:</a:t>
            </a:r>
            <a:r>
              <a:rPr lang="ru-RU" sz="2800" dirty="0"/>
              <a:t> Да, нашел. Эта замена прекрасна. Вы представляете, мисс, что она, машина, ваша замена то есть, не просит даже есть. Только рожать других машин не умеет, одна беда.</a:t>
            </a:r>
          </a:p>
          <a:p>
            <a:pPr marL="0" indent="0">
              <a:buNone/>
            </a:pPr>
            <a:r>
              <a:rPr lang="ru-RU" sz="2800" b="1" dirty="0"/>
              <a:t>Р2: </a:t>
            </a:r>
            <a:r>
              <a:rPr lang="ru-RU" sz="2800" dirty="0"/>
              <a:t>Пожалейте мою семью, сэр. Вы владеете судьбами простых и беззащитных людей. Нам надо платить за съем комнаты, обуваться и есть, а вы еще за каждую малейшую провинность безбожно штрафуете! </a:t>
            </a:r>
          </a:p>
          <a:p>
            <a:pPr marL="0" indent="0">
              <a:buNone/>
            </a:pPr>
            <a:r>
              <a:rPr lang="ru-RU" sz="2800" b="1" dirty="0"/>
              <a:t>Р1:</a:t>
            </a:r>
            <a:r>
              <a:rPr lang="ru-RU" sz="2800" dirty="0"/>
              <a:t> Ага! Минуту опоздал – штраф! Обругал чертов станок – штраф! Пришел неряшливым – штраф! Как будто моя зарплата дает мне быть щеголем.</a:t>
            </a:r>
          </a:p>
          <a:p>
            <a:pPr marL="0" indent="0">
              <a:buNone/>
            </a:pPr>
            <a:r>
              <a:rPr lang="ru-RU" sz="2800" b="1" dirty="0"/>
              <a:t>В:</a:t>
            </a:r>
            <a:r>
              <a:rPr lang="ru-RU" sz="2800" dirty="0"/>
              <a:t> Мое решение вы не измените. Машины будут работать, и точка. </a:t>
            </a:r>
          </a:p>
          <a:p>
            <a:pPr marL="0" indent="0">
              <a:buNone/>
            </a:pPr>
            <a:r>
              <a:rPr lang="ru-RU" sz="2800" b="1" dirty="0"/>
              <a:t>Р1:</a:t>
            </a:r>
            <a:r>
              <a:rPr lang="ru-RU" sz="2800" dirty="0"/>
              <a:t> Гореть в Аду этим чертовым механизмам. Поступлю как </a:t>
            </a:r>
            <a:r>
              <a:rPr lang="ru-RU" sz="2800" dirty="0" err="1"/>
              <a:t>Нэдд</a:t>
            </a:r>
            <a:r>
              <a:rPr lang="ru-RU" sz="2800" dirty="0"/>
              <a:t> </a:t>
            </a:r>
            <a:r>
              <a:rPr lang="ru-RU" sz="2800" dirty="0" err="1"/>
              <a:t>Лудд</a:t>
            </a:r>
            <a:r>
              <a:rPr lang="ru-RU" sz="2800" dirty="0"/>
              <a:t>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1311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1) Почему рабочие стали жаловаться владельцу фабрики? Что их не устроило?</a:t>
            </a:r>
          </a:p>
          <a:p>
            <a:pPr marL="0" indent="0">
              <a:buNone/>
            </a:pP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2) Почему владелец фабрики так и не пошел на компромисс?</a:t>
            </a:r>
          </a:p>
          <a:p>
            <a:pPr marL="0" indent="0">
              <a:buNone/>
            </a:pP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3) Как вы думаете, что подразумевал рабочий №2 под фразой «Поступлю как </a:t>
            </a:r>
            <a:r>
              <a:rPr lang="ru-RU" sz="3200" dirty="0" err="1" smtClean="0"/>
              <a:t>Нед</a:t>
            </a:r>
            <a:r>
              <a:rPr lang="ru-RU" sz="3200" dirty="0" smtClean="0"/>
              <a:t> </a:t>
            </a:r>
            <a:r>
              <a:rPr lang="ru-RU" sz="3200" dirty="0" err="1" smtClean="0"/>
              <a:t>Лудд</a:t>
            </a:r>
            <a:r>
              <a:rPr lang="ru-RU" sz="3200" dirty="0" smtClean="0"/>
              <a:t>»?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404872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Проверочный тест.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	1. Альбрехт Валленштейн был родом из:</a:t>
            </a:r>
          </a:p>
          <a:p>
            <a:pPr marL="0" indent="0">
              <a:buNone/>
            </a:pPr>
            <a:r>
              <a:rPr lang="ru-RU" dirty="0" smtClean="0"/>
              <a:t>А) чешских дворян;</a:t>
            </a:r>
          </a:p>
          <a:p>
            <a:pPr marL="0" indent="0">
              <a:buNone/>
            </a:pPr>
            <a:r>
              <a:rPr lang="ru-RU" dirty="0" smtClean="0"/>
              <a:t>Б) московских стрельцов;</a:t>
            </a:r>
          </a:p>
          <a:p>
            <a:pPr marL="0" indent="0">
              <a:buNone/>
            </a:pPr>
            <a:r>
              <a:rPr lang="ru-RU" dirty="0" smtClean="0"/>
              <a:t>В) немецких купцов;</a:t>
            </a:r>
          </a:p>
          <a:p>
            <a:pPr marL="0" indent="0">
              <a:buNone/>
            </a:pPr>
            <a:r>
              <a:rPr lang="ru-RU" dirty="0" smtClean="0"/>
              <a:t>Г) австрийских чиновников.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2. Итальянские войны проходили в период:</a:t>
            </a:r>
          </a:p>
          <a:p>
            <a:pPr marL="0" indent="0">
              <a:buNone/>
            </a:pPr>
            <a:r>
              <a:rPr lang="ru-RU" dirty="0" smtClean="0"/>
              <a:t>А) 1618-1648;</a:t>
            </a:r>
          </a:p>
          <a:p>
            <a:pPr marL="0" indent="0">
              <a:buNone/>
            </a:pPr>
            <a:r>
              <a:rPr lang="ru-RU" dirty="0" smtClean="0"/>
              <a:t>Б) 1700-1721;</a:t>
            </a:r>
          </a:p>
          <a:p>
            <a:pPr marL="0" indent="0">
              <a:buNone/>
            </a:pPr>
            <a:r>
              <a:rPr lang="ru-RU" dirty="0" smtClean="0"/>
              <a:t>В) 1494-1559;</a:t>
            </a:r>
          </a:p>
          <a:p>
            <a:pPr marL="0" indent="0">
              <a:buNone/>
            </a:pPr>
            <a:r>
              <a:rPr lang="ru-RU" dirty="0" smtClean="0"/>
              <a:t>Г) 1756-1763.</a:t>
            </a:r>
          </a:p>
        </p:txBody>
      </p:sp>
    </p:spTree>
    <p:extLst>
      <p:ext uri="{BB962C8B-B14F-4D97-AF65-F5344CB8AC3E}">
        <p14:creationId xmlns:p14="http://schemas.microsoft.com/office/powerpoint/2010/main" xmlns="" val="392723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	3. Поводом для Тридцатилетней войны стало:</a:t>
            </a:r>
          </a:p>
          <a:p>
            <a:pPr marL="0" indent="0">
              <a:buNone/>
            </a:pPr>
            <a:r>
              <a:rPr lang="ru-RU" dirty="0" smtClean="0"/>
              <a:t>А) Папский эдикт о нетерпимости гуситов;</a:t>
            </a:r>
          </a:p>
          <a:p>
            <a:pPr marL="0" indent="0">
              <a:buNone/>
            </a:pPr>
            <a:r>
              <a:rPr lang="ru-RU" dirty="0" smtClean="0"/>
              <a:t>Б) Пьяная драка между австрийскими и чешскими дворянами;</a:t>
            </a:r>
          </a:p>
          <a:p>
            <a:pPr marL="0" indent="0">
              <a:buNone/>
            </a:pPr>
            <a:r>
              <a:rPr lang="ru-RU" dirty="0" smtClean="0"/>
              <a:t>В) Чешское выступление дворян в Праге в 1618 г. против королевских наместников;</a:t>
            </a:r>
          </a:p>
          <a:p>
            <a:pPr marL="0" indent="0">
              <a:buNone/>
            </a:pPr>
            <a:r>
              <a:rPr lang="ru-RU" dirty="0" smtClean="0"/>
              <a:t>Г) Вторжение датских войск в Швецию.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4. Итогом Тридцатилетней войны стало:</a:t>
            </a:r>
          </a:p>
          <a:p>
            <a:pPr marL="0" indent="0">
              <a:buNone/>
            </a:pPr>
            <a:r>
              <a:rPr lang="ru-RU" dirty="0" smtClean="0"/>
              <a:t>А) Казнь чешских восставших дворян;</a:t>
            </a:r>
          </a:p>
          <a:p>
            <a:pPr marL="0" indent="0">
              <a:buNone/>
            </a:pPr>
            <a:r>
              <a:rPr lang="ru-RU" dirty="0" smtClean="0"/>
              <a:t>Б) Гегемония Московского царства в Европе;</a:t>
            </a:r>
          </a:p>
          <a:p>
            <a:pPr marL="0" indent="0">
              <a:buNone/>
            </a:pPr>
            <a:r>
              <a:rPr lang="ru-RU" dirty="0" smtClean="0"/>
              <a:t>В) Подписание Вестфальского договора;</a:t>
            </a:r>
          </a:p>
          <a:p>
            <a:pPr marL="0" indent="0">
              <a:buNone/>
            </a:pPr>
            <a:r>
              <a:rPr lang="ru-RU" dirty="0" smtClean="0"/>
              <a:t>Г) Победа Священной Римской империи.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0022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mtClean="0"/>
              <a:t>	5. Война за Испанское наследство (1701-1714) произошла из-за:</a:t>
            </a:r>
          </a:p>
          <a:p>
            <a:pPr marL="0" indent="0">
              <a:buNone/>
            </a:pPr>
            <a:r>
              <a:rPr lang="ru-RU" smtClean="0"/>
              <a:t>А) Угрозы революции в Европе;</a:t>
            </a:r>
          </a:p>
          <a:p>
            <a:pPr marL="0" indent="0">
              <a:buNone/>
            </a:pPr>
            <a:r>
              <a:rPr lang="ru-RU" smtClean="0"/>
              <a:t>Б) Нежелания усиления Франции;</a:t>
            </a:r>
          </a:p>
          <a:p>
            <a:pPr marL="0" indent="0">
              <a:buNone/>
            </a:pPr>
            <a:r>
              <a:rPr lang="ru-RU" smtClean="0"/>
              <a:t>В) Государственной измены испанского наместника;</a:t>
            </a:r>
          </a:p>
          <a:p>
            <a:pPr marL="0" indent="0">
              <a:buNone/>
            </a:pPr>
            <a:r>
              <a:rPr lang="ru-RU" smtClean="0"/>
              <a:t>Г) Насильственной смерти испанского короля.</a:t>
            </a:r>
          </a:p>
          <a:p>
            <a:pPr marL="0" indent="0">
              <a:buNone/>
            </a:pPr>
            <a:r>
              <a:rPr lang="ru-RU" smtClean="0"/>
              <a:t>	6. Семилетняя война (1756-1763) была:</a:t>
            </a:r>
          </a:p>
          <a:p>
            <a:pPr marL="0" indent="0">
              <a:buNone/>
            </a:pPr>
            <a:r>
              <a:rPr lang="ru-RU" smtClean="0"/>
              <a:t>А) франко-прусско-итальянской;</a:t>
            </a:r>
          </a:p>
          <a:p>
            <a:pPr marL="0" indent="0">
              <a:buNone/>
            </a:pPr>
            <a:r>
              <a:rPr lang="ru-RU" smtClean="0"/>
              <a:t>Б) русско-шведской;</a:t>
            </a:r>
          </a:p>
          <a:p>
            <a:pPr marL="0" indent="0">
              <a:buNone/>
            </a:pPr>
            <a:r>
              <a:rPr lang="ru-RU" smtClean="0"/>
              <a:t>В) общемировой;</a:t>
            </a:r>
          </a:p>
          <a:p>
            <a:pPr marL="0" indent="0">
              <a:buNone/>
            </a:pPr>
            <a:r>
              <a:rPr lang="ru-RU" smtClean="0"/>
              <a:t>Г) общеевропейской. 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62046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Соотнесите исторических личностей с государствами, в которых они правили:</a:t>
            </a:r>
          </a:p>
          <a:p>
            <a:pPr marL="0" indent="0">
              <a:buNone/>
            </a:pPr>
            <a:r>
              <a:rPr lang="ru-RU" dirty="0" smtClean="0"/>
              <a:t>А) Густав</a:t>
            </a:r>
            <a:r>
              <a:rPr lang="en-US" dirty="0" smtClean="0"/>
              <a:t> II</a:t>
            </a:r>
            <a:r>
              <a:rPr lang="ru-RU" dirty="0" smtClean="0"/>
              <a:t> Адольф		1. Московское царство.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Б) Фридрих </a:t>
            </a:r>
            <a:r>
              <a:rPr lang="en-US" dirty="0" smtClean="0"/>
              <a:t>II</a:t>
            </a:r>
            <a:r>
              <a:rPr lang="ru-RU" dirty="0" smtClean="0"/>
              <a:t>			2. Австрия.</a:t>
            </a:r>
          </a:p>
          <a:p>
            <a:pPr marL="0" indent="0">
              <a:buNone/>
            </a:pPr>
            <a:r>
              <a:rPr lang="ru-RU" dirty="0" smtClean="0"/>
              <a:t>В) Мария </a:t>
            </a:r>
            <a:r>
              <a:rPr lang="ru-RU" dirty="0" err="1" smtClean="0"/>
              <a:t>Терезия</a:t>
            </a:r>
            <a:r>
              <a:rPr lang="ru-RU" dirty="0" smtClean="0"/>
              <a:t>			3. Швеция.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				4. Пруссия.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4217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	Запишите войны в хронологической последовательности.</a:t>
            </a:r>
          </a:p>
          <a:p>
            <a:pPr marL="0" indent="0">
              <a:buNone/>
            </a:pPr>
            <a:r>
              <a:rPr lang="ru-RU" dirty="0" smtClean="0"/>
              <a:t>А) Семилетняя война.</a:t>
            </a:r>
          </a:p>
          <a:p>
            <a:pPr marL="0" indent="0">
              <a:buNone/>
            </a:pPr>
            <a:r>
              <a:rPr lang="ru-RU" dirty="0" smtClean="0"/>
              <a:t>Б) Война за Испанское наследство.</a:t>
            </a:r>
          </a:p>
          <a:p>
            <a:pPr marL="0" indent="0">
              <a:buNone/>
            </a:pPr>
            <a:r>
              <a:rPr lang="ru-RU" dirty="0" smtClean="0"/>
              <a:t>В) Тридцатилетняя война.</a:t>
            </a:r>
          </a:p>
          <a:p>
            <a:pPr marL="0" indent="0">
              <a:buNone/>
            </a:pPr>
            <a:r>
              <a:rPr lang="ru-RU" dirty="0" smtClean="0"/>
              <a:t>Г) Война за Австрийское наследство.</a:t>
            </a:r>
          </a:p>
          <a:p>
            <a:pPr marL="0" indent="0">
              <a:buNone/>
            </a:pPr>
            <a:r>
              <a:rPr lang="ru-RU" dirty="0" smtClean="0"/>
              <a:t>Д) Итальянские войны.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3650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357232"/>
            <a:ext cx="8712968" cy="6516574"/>
          </a:xfrm>
        </p:spPr>
      </p:pic>
    </p:spTree>
    <p:extLst>
      <p:ext uri="{BB962C8B-B14F-4D97-AF65-F5344CB8AC3E}">
        <p14:creationId xmlns:p14="http://schemas.microsoft.com/office/powerpoint/2010/main" xmlns="" val="283792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42" y="620688"/>
            <a:ext cx="9144000" cy="5832648"/>
          </a:xfrm>
        </p:spPr>
      </p:pic>
    </p:spTree>
    <p:extLst>
      <p:ext uri="{BB962C8B-B14F-4D97-AF65-F5344CB8AC3E}">
        <p14:creationId xmlns:p14="http://schemas.microsoft.com/office/powerpoint/2010/main" xmlns="" val="45006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/>
              <a:t>1. Аграрная революция. Причины и особенности. </a:t>
            </a:r>
          </a:p>
          <a:p>
            <a:pPr marL="0" indent="0" algn="just">
              <a:buNone/>
            </a:pPr>
            <a:r>
              <a:rPr lang="ru-RU" sz="3200" dirty="0" smtClean="0"/>
              <a:t>2. Промышленный переворот. Экономическая прибыль или ужасная нищета?</a:t>
            </a:r>
          </a:p>
          <a:p>
            <a:pPr marL="0" indent="0" algn="just">
              <a:buNone/>
            </a:pPr>
            <a:r>
              <a:rPr lang="ru-RU" sz="3200" dirty="0" smtClean="0"/>
              <a:t>3. Игра-реконструкция. Спор владельца фабрики и рабочих-</a:t>
            </a:r>
            <a:r>
              <a:rPr lang="ru-RU" sz="3200" dirty="0" err="1" smtClean="0"/>
              <a:t>луддистов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33692" y="4869160"/>
            <a:ext cx="1549669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7384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РАЗЛИЧИЯ 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50185072"/>
              </p:ext>
            </p:extLst>
          </p:nvPr>
        </p:nvGraphicFramePr>
        <p:xfrm>
          <a:off x="457200" y="1600200"/>
          <a:ext cx="8229600" cy="5177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27422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МАНУФАКТУРА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ФАБРИКА</a:t>
                      </a:r>
                      <a:endParaRPr lang="ru-RU" sz="4400" dirty="0"/>
                    </a:p>
                  </a:txBody>
                  <a:tcPr/>
                </a:tc>
              </a:tr>
              <a:tr h="92742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РУЧНОЙ</a:t>
                      </a:r>
                      <a:r>
                        <a:rPr lang="ru-RU" sz="2000" baseline="0" dirty="0" smtClean="0"/>
                        <a:t> ТРУД КАК ОСНОВОПОЛАГАЮЩИЙ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ИМЕЮТСЯ</a:t>
                      </a:r>
                      <a:r>
                        <a:rPr lang="ru-RU" sz="2000" baseline="0" dirty="0" smtClean="0"/>
                        <a:t> АВТОМАТИЗИРОВАННЫЕ СРЕДСТВА ПРОИЗВОДСТВА</a:t>
                      </a:r>
                      <a:endParaRPr lang="ru-RU" sz="2000" dirty="0"/>
                    </a:p>
                  </a:txBody>
                  <a:tcPr/>
                </a:tc>
              </a:tr>
              <a:tr h="92742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ДОМИНИРОВАНИЕ</a:t>
                      </a:r>
                      <a:r>
                        <a:rPr lang="ru-RU" sz="2000" baseline="0" dirty="0" smtClean="0"/>
                        <a:t> РУЧНОГО ТРУДА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МИНИМИЗАЦИЯ</a:t>
                      </a:r>
                      <a:r>
                        <a:rPr lang="ru-RU" sz="2000" baseline="0" dirty="0" smtClean="0"/>
                        <a:t> ИСПОЛЬЗОВАНИЯ РУЧНОГО ТРУДА</a:t>
                      </a:r>
                      <a:endParaRPr lang="ru-RU" sz="2000" dirty="0"/>
                    </a:p>
                  </a:txBody>
                  <a:tcPr/>
                </a:tc>
              </a:tr>
              <a:tr h="92742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НЕОБХОДИМО ДОЛГОЕ ОБУЧЕНИЕ И ПОЛУЧЕНИЕ СПЕЦИАЛИЗИРОВАННЫХ</a:t>
                      </a:r>
                      <a:r>
                        <a:rPr lang="ru-RU" sz="2000" baseline="0" dirty="0" smtClean="0"/>
                        <a:t> НАВЫКОВ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НЕ ТРЕБУЕТСЯ ДОЛГОЕ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ОСВОЕНИЕ</a:t>
                      </a:r>
                      <a:r>
                        <a:rPr lang="ru-RU" sz="2000" baseline="0" dirty="0" smtClean="0"/>
                        <a:t> КВАЛИФИКАЦИИ</a:t>
                      </a:r>
                      <a:endParaRPr lang="ru-RU" sz="2000" dirty="0"/>
                    </a:p>
                  </a:txBody>
                  <a:tcPr/>
                </a:tc>
              </a:tr>
              <a:tr h="92742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ТЕСНОЕ ВЗАИМОДЕЙСТВИЕ ВЛАДЕЛЬЦА И ПОДЧИНЕННЫХ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РАБОЧИЕ – ПРОСТО</a:t>
                      </a:r>
                      <a:r>
                        <a:rPr lang="ru-RU" sz="2000" baseline="0" dirty="0" smtClean="0"/>
                        <a:t> ИСПОЛНИТЕЛИ ЗАКАЗОВ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2623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УЧЕБНИКОМ.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65089154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8692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52941487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95283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07426321"/>
              </p:ext>
            </p:extLst>
          </p:nvPr>
        </p:nvGraphicFramePr>
        <p:xfrm>
          <a:off x="467544" y="548680"/>
          <a:ext cx="8219256" cy="6309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33529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8435280" cy="61926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600" dirty="0"/>
              <a:t>Владелец фабрики – </a:t>
            </a:r>
            <a:r>
              <a:rPr lang="ru-RU" sz="2600" b="1" dirty="0"/>
              <a:t>В</a:t>
            </a:r>
            <a:r>
              <a:rPr lang="ru-RU" sz="2600" dirty="0"/>
              <a:t>. Рабочий №1 – </a:t>
            </a:r>
            <a:r>
              <a:rPr lang="ru-RU" sz="2600" b="1" dirty="0"/>
              <a:t>Р1</a:t>
            </a:r>
            <a:r>
              <a:rPr lang="ru-RU" sz="2600" dirty="0"/>
              <a:t>. Рабочая №2 – </a:t>
            </a:r>
            <a:r>
              <a:rPr lang="ru-RU" sz="2600" b="1" dirty="0"/>
              <a:t>Р2</a:t>
            </a:r>
            <a:r>
              <a:rPr lang="ru-RU" sz="2600" dirty="0"/>
              <a:t>.</a:t>
            </a:r>
          </a:p>
          <a:p>
            <a:pPr marL="0" indent="0">
              <a:buNone/>
            </a:pPr>
            <a:r>
              <a:rPr lang="ru-RU" sz="2600" b="1" dirty="0"/>
              <a:t>Р1:</a:t>
            </a:r>
            <a:r>
              <a:rPr lang="ru-RU" sz="2600" dirty="0"/>
              <a:t> Сэр! Сэр! Прошу нашего внимания!</a:t>
            </a:r>
          </a:p>
          <a:p>
            <a:pPr marL="0" indent="0">
              <a:buNone/>
            </a:pPr>
            <a:r>
              <a:rPr lang="ru-RU" sz="2600" b="1" dirty="0"/>
              <a:t>В:</a:t>
            </a:r>
            <a:r>
              <a:rPr lang="ru-RU" sz="2600" dirty="0"/>
              <a:t> Чего вам надо, мистер?</a:t>
            </a:r>
          </a:p>
          <a:p>
            <a:pPr marL="0" indent="0">
              <a:buNone/>
            </a:pPr>
            <a:r>
              <a:rPr lang="ru-RU" sz="2600" b="1" dirty="0"/>
              <a:t>Р1:</a:t>
            </a:r>
            <a:r>
              <a:rPr lang="ru-RU" sz="2600" dirty="0"/>
              <a:t> Вы нас уволили! За что? Я работаю на вас с утра до ночи, 12 часов в день! И в этом поступке ваша благодарность за наш тяжкий труд?</a:t>
            </a:r>
          </a:p>
          <a:p>
            <a:pPr marL="0" indent="0">
              <a:buNone/>
            </a:pPr>
            <a:r>
              <a:rPr lang="ru-RU" sz="2600" b="1" dirty="0"/>
              <a:t>В:</a:t>
            </a:r>
            <a:r>
              <a:rPr lang="ru-RU" sz="2600" dirty="0"/>
              <a:t> Что вы мне прикажете сделать? У тебя пара рук, которая не поспевает сделать столько, сколько этот станок! Машина работает лучше тебя. Машина не требует отгулов и выходных. Машина не просит у меня зарплаты, наконец.</a:t>
            </a:r>
          </a:p>
          <a:p>
            <a:pPr marL="0" indent="0">
              <a:buNone/>
            </a:pPr>
            <a:r>
              <a:rPr lang="ru-RU" sz="2600" b="1" dirty="0"/>
              <a:t>Р2:</a:t>
            </a:r>
            <a:r>
              <a:rPr lang="ru-RU" sz="2600" dirty="0"/>
              <a:t> Помилуйте, сэр. Моя семья работает на вас. Все, от мала до велика, находятся в вашем распоряжении с 6 часов утра. Я не успеваю покормить себя и своих детей, а уже должна бежать сломя голову на свое рабочее место. А теперь вы нашли мне замену?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3279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1851</TotalTime>
  <Words>460</Words>
  <Application>Microsoft Office PowerPoint</Application>
  <PresentationFormat>Экран (4:3)</PresentationFormat>
  <Paragraphs>80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Ясность</vt:lpstr>
      <vt:lpstr>На пути к индустриальной эре.</vt:lpstr>
      <vt:lpstr>Слайд 2</vt:lpstr>
      <vt:lpstr>Слайд 3</vt:lpstr>
      <vt:lpstr>ПЛАН РАБОТЫ</vt:lpstr>
      <vt:lpstr>РАЗЛИЧИЯ </vt:lpstr>
      <vt:lpstr>РАБОТА С УЧЕБНИКОМ. </vt:lpstr>
      <vt:lpstr>Слайд 7</vt:lpstr>
      <vt:lpstr>Слайд 8</vt:lpstr>
      <vt:lpstr>Слайд 9</vt:lpstr>
      <vt:lpstr>Слайд 10</vt:lpstr>
      <vt:lpstr>Вопросы:</vt:lpstr>
      <vt:lpstr>Проверочный тест.</vt:lpstr>
      <vt:lpstr>Слайд 13</vt:lpstr>
      <vt:lpstr>Слайд 14</vt:lpstr>
      <vt:lpstr>Слайд 15</vt:lpstr>
      <vt:lpstr>Слайд 16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Рождение новой европейской науки</dc:title>
  <dc:creator>Глеб</dc:creator>
  <cp:lastModifiedBy>HP</cp:lastModifiedBy>
  <cp:revision>60</cp:revision>
  <dcterms:created xsi:type="dcterms:W3CDTF">2015-09-22T21:06:47Z</dcterms:created>
  <dcterms:modified xsi:type="dcterms:W3CDTF">2019-02-03T11:28:10Z</dcterms:modified>
</cp:coreProperties>
</file>